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8C29A-AA25-48E7-BCDC-2181568A8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3F65B4-B052-4E07-A476-68C36A985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689990-5058-4ACD-BA78-3385E463C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5CB79-CBAE-4125-9606-76F373366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BFEB5D-3EC2-4AA2-B176-B86CF2E32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A1B49B-1B74-4CB3-8796-FDA72E5BA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03A8A8-DF69-4BA3-B7FA-8FC2F6EFA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423C6-D3E0-4F2E-9D52-57D47B925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329B5-E666-4F74-A4C5-A06FD6D2B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9A1C2B-A0F2-4074-A740-009F00802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6CD12F-68A9-4AA1-913D-017CD3BA7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51021107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小儿电解质补液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电解质补液的种类与用途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小儿电解质补液的适应症与禁忌症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小儿电解质补液的注意事项与护理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小儿电解质补液的疗效与副作用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小儿电解质补液的研究进展与未来展望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小儿电解质补液是指在小儿出现脱水、电解质紊乱等情况下，通过口服或静脉输液的方式补充电解质溶液，以维持正常的生理功能。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小儿电解质补液对于维持生命体征、预防和治疗脱水及电解质紊乱具有重要意义，是儿科临床中常见的治疗措施之一。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补充流失的电解质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当小儿出现腹泻、呕吐、发烧等症状时，体内的水分和电解质会大量流失，导致脱水、电解质紊乱等情况。通过补充含有适当浓度的电解质溶液，可以补充流失的电解质，帮助维持正常的生理功能。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纠正酸碱平衡失调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电解质溶液中含有适量的酸碱成分，可以帮助纠正酸碱平衡失调，维持内环境的稳定。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补充水分和能量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电解质溶液中通常含有一定的葡萄糖成分，可以提供能量，同时补充水分，有助于维持正常的代谢和生理功能。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电解质补液的原理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电解质补液的种类与用途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口服补液盐是用于补充因腹泻、呕吐等引起的脱水的药品，主要成分为氯化钠、氯化钾和碳酸氢钠等。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种类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口服补液盐主要用于预防和治疗因腹泻、呕吐等引起的轻中度脱水症状，可补充因腹泻、呕吐而流失的电解质和水分。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根据宝宝的体重和脱水程度，按照医生或药品说明书的建议，将适量的口服补液盐加入温开水中，让宝宝分次饮用。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口服补液盐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静脉补液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种类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静脉补液是指通过静脉注射的方式，将电解质溶液直接输送到血液中，以补充体内流失的水分和电解质。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静脉补液主要用于治疗严重脱水、电解质紊乱或无法口服补液的患儿。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在医生的指导和监测下，将适量的电解质溶液加入到静脉输液袋中，通过静脉注射的方式输送到患儿体内。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对于轻度的脱水症状，家长可以在医生的指导下进行家庭护理，如让宝宝多喝水、补充含电解质的食物等。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对于轻度脱水症状，可以通过调整饮食来补充水分和电解质，如增加含电解质丰富的食物摄入，如柑橘类水果、香蕉等。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其他医疗手段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对于严重的脱水症状，可能需要采取其他医疗手段，如腹腔置管、膀胱内注液等特殊方式进行补液治疗。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其他补液方式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小儿电解质补液的适应症与禁忌症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腹泻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呕吐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严重营养不良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适应症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0872" r="10872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3917" b="1391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0200" r="1020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腹泻可能导致大量电解质和水分流失，需要补充电解质溶液以维持体内平衡。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呕吐可能导致电解质失衡，尤其是对于无法进食或饮水的患儿，需要补充电解质溶液。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高热导致大量出汗，可能导致电解质流失，补充电解质溶液有助于维持体液平衡。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严重营养不良的患儿可能需要额外的电解质补充，以维持正常的生理功能。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https://d.book118.com/488051021107006024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2024-08-31T22:52:30.006</cp:lastPrinted>
  <dcterms:created xsi:type="dcterms:W3CDTF">2024-08-31T14:52:30Z</dcterms:created>
  <dcterms:modified xsi:type="dcterms:W3CDTF">2024-08-31T14:52:32Z</dcterms:modified>
</cp:coreProperties>
</file>