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C8CE0-67B2-42C6-8AF1-A79954B8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D81B8-0FA9-422E-8C25-5E3C9DF1F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448EA-D925-4AD4-86C0-F2530D3F7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F30A7-7032-4A8F-92BC-B535AECE0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9CEC7-9512-4397-B6E9-B99700EC8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ABE759-5ACD-429D-AF14-DF7BEF6C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0539E2-1191-4EAD-842C-A4B2BB98E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71273-85F1-4085-BFB5-7C4DC890C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1B237-2203-4C1B-B4B8-14941FC97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294A8-8F0E-4A3B-ACB9-3F0AF14AD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D957E-5D3A-46AF-9EEE-E59D0A8E4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1032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数字化医院建设医疗资源优化配置的新思路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医疗资源优化配置需求分析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数字化技术在医疗资源配置中应用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数字化医院建设关键成功因素剖析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国内外典型案例分享与启示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未来展望及挑战应对策略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38" r="200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医疗卫生事业改革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随着我国医疗卫生事业改革的不断深入，数字化医院建设成为了提升医疗服务水平、优化资源配置的重要手段。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当前，我国医疗资源分布不均，优质医疗资源相对匮乏，数字化医院建设有助于实现医疗资源的优化配置，缓解看病难、看病贵等问题。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近年来，信息技术在医疗领域的应用日益广泛，为数字化医院建设提供了有力支持，有助于提高医疗服务效率和质量。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目前，我国数字化医院建设已经取得了一定成果，部分大型医院已经实现了信息化管理和服务，但整体而言，数字化医院建设仍处于初级阶段，存在诸多问题和挑战。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数字化医院建设将呈现以下趋势：一是全面数字化，实现医疗服务的全流程数字化管理；二是智能化发展，运用人工智能、大数据等技术提高医疗服务水平；三是区域化协同，实现区域内医疗资源的共享和优化配置；四是跨界融合，推动医疗与互联网、物联网等产业的深度融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数字化医院建设现状及趋势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医疗资源优化配置需求分析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患者期望能够通过数字化手段，如手机APP、微信公众号等，轻松预约挂号、查询报告等。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191" r="2119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信息透明度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患者希望得到更加个性化的诊疗服务，如根据个人健康数据定制的健康管理计划等。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患者要求能够实时了解自己的诊疗进度、费用明细等信息。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医生需要掌握远程诊疗技能，以便为患者提供线上咨询、诊断等服务。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远程诊疗能力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医生应具备对大量医疗数据进行分析的能力，以提供更精准的诊疗方案。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375" r="18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390" r="243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医生需要与其他学科的专家进行紧密合作，以提供全面的诊疗服务。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医生工作方式与技能转变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医疗机构需要降低运营成本，提高资源利用效率，以应对日益增长的运营压力。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761" r="2976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医疗机构应提高服务质量，优化患者就医体验，以提升患者满意度和忠诚度。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医疗机构需要不断进行技术创新和服务模式创新，以适应不断变化的市场需求和患者需求。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医疗机构运营压力与挑战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数字化技术在医疗资源配置中应用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远程手术指导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利用高清视频和实时通信技术，远程专家可以对基层医生进行手术指导和操作建议，提高手术成功率。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远程会诊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通过远程视频、音频和数据传输技术，实现不同地域医生之间的实时交流，提高诊断准确性和效率。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通过远程医疗技术，医学专家和教授可以对基层医生进行在线教育培训，提高基层医生的医疗水平和服务能力。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317" r="253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750" r="18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利用人工智能技术，对医学影像、病历数据等进行分析和挖掘，辅助医生进行疾病诊断和治疗方案制定。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基于患者个体差异和病情特点，通过人工智能技术提供个性化治疗建议，提高治疗效果和患者满意度。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利用人工智能技术，对患者康复过程进行监测和评估，提供个性化的康复计划和辅助措施。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智能康复辅助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https://d.book118.com/488051032134006036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2024-09-16T10:40:38.278</cp:lastPrinted>
  <dcterms:created xsi:type="dcterms:W3CDTF">2024-09-16T02:40:38Z</dcterms:created>
  <dcterms:modified xsi:type="dcterms:W3CDTF">2024-09-16T02:40:40Z</dcterms:modified>
</cp:coreProperties>
</file>