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66526-E9CB-4F27-903C-79997E4F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B44B9-0FB4-400E-A6FD-5F2A04112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D99B1-6D14-4FEC-AE0A-300C38893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3F6FD-E8BA-49F0-86AF-4B467E4BB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37C3CE-C7E4-4F32-ABBE-17E223FE2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AFEFC-3DFD-45C5-BD79-C0A08B34F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160BC0-5764-4DF2-8344-209E41BF2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BF38F-3BEB-4B34-8FE9-45D71EFE3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22F40-C176-498E-AEE4-167E3AA4A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2395E-9F33-41BC-B58B-BBF548729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A1A6D-8B63-4A1E-A521-7F33D9119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1062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设备检修全过程管理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设备检修计划制定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设备检修实施过程管理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设备检修技术与方法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设备检修安全与风险管理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设备检修效率与质量提升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设备检修是指对设备进行检查、测量、试验和修复等一系列技术活动的总称，旨在确保设备的正常运行和延长使用寿命。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设备检修的目的是确保设备的可靠性、安全性和经济性，提高设备的运行效率，减少故障停机时间，降低维修成本，为企业创造更大的经济效益。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设备检修可分为定期检修、状态检修、事后检修和改进性检修等类型。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设备检修的内容包括设备检查、故障诊断、维修决策、维修实施和维修验证等环节，涉及对设备的结构、性能、参数、运行状态等方面的全面分析和处理。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设备检修能够及时发现和消除设备隐患，防止因设备故障引发的生产安全事故。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通过设备检修，可以保持设备的良好状态，提高设备的运行效率和生产能力。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合理的设备检修策略能够减少设备故障的发生，降低维修成本和停机损失。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设备检修能够及时发现并处理设备的磨损和老化问题，延长设备的使用寿命。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根据设备的实际运行状况，包括故障率、维修记录等，制定针对性的检修计划。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针对不同设备在生产线上的重要性，合理安排检修优先级和频率。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厂家推荐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参考设备制造商提供的维护手册和建议，确保检修计划符合设备设计要求。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设备检修计划的编制依据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批准与执行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经过批准后，将设备检修计划下发给执行部门，并按照计划进行实施。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评审与修改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组织专家和相关人员对草案进行评审，根据反馈意见进行修改和完善。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制定草案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根据分析结果，制定初步的设备检修计划草案。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收集设备运行数据、维修记录、厂家推荐等信息，为制定计划提供依据。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分析设备检修需求，确定检修目标、范围和时间安排。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设备检修计划的制定流程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根据设备状况和重要性，合理安排检修周期，确保设备在最佳状态下运行。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明确需要检修的设备部件和项目，确保全面覆盖设备各个关键部位。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检修标准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制定详细的检修标准和验收规范，确保检修质量符合要求。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对可能出现的风险进行评估，并制定相应的应对措施，确保设备检修过程中的安全可控。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资源安排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合理安排人力、物力和财力资源，确保检修计划的顺利实施。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设备检修计划的关键要素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设备检修实施过程管理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845" r="188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根据设备运行状况和历史检修记录，制定合理的检修计划，明确检修目标、时间、人员、物资等安排。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制定检修计划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提前准备必要的检修工具、测量仪表和替换零部件，确保检修工作顺利进行。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准备检修工具与材料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对设备的运行状况进行全面了解，包括设备性能、故障历史、维修记录等，为检修工作提供依据。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了解设备状况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制定安全防护措施，如穿戴防护用品、切断电源、设置安全警示标识等，确保检修过程中的安全。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按照设备检修规程进行操作，不得随意更改或省略任何步骤，确保检修质量。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严格遵守检修规程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细致检查设备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记录检修过程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及时沟通与反馈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对设备进行全面细致的检查，包括外观、内部结构、电气系统等各个方面，确保不遗漏任何潜在问题。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详细记录检修过程中的操作步骤、发现的问题、采取的措施等信息，为后续的维修和保养提供参考。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在检修过程中发现任何问题或异常情况，应及时与相关人员进行沟通和反馈，以便及时调整检修方案。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https://d.book118.com/488051062014006036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2024-09-15T05:40:34.939</cp:lastPrinted>
  <dcterms:created xsi:type="dcterms:W3CDTF">2024-09-14T21:40:34Z</dcterms:created>
  <dcterms:modified xsi:type="dcterms:W3CDTF">2024-09-14T21:40:37Z</dcterms:modified>
</cp:coreProperties>
</file>