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34211-972C-4C37-99E8-FC039D7E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AA1C5-F2A4-4FE1-B216-4A7E7000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4A5A-DD2D-4C13-BBBE-73D0BBE8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511C8-A8BE-4CE1-A12A-E54D4B0AD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425E3-68BD-486D-AE9C-C35B81B0C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03601-014B-41FA-958E-68C14609F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0D81C-BE2A-4DF5-B6F0-EDE5E91B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6F14D-06E5-430F-8BB4-EBCFCD69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7D5EB-6F37-429C-AE45-B75F40AF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1F00F-3B62-4EB3-ABB6-11ECBDED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BC677-EEE1-4423-B292-909F80E2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2005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农家乐微信推广方案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微信平台选择及账号搭建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内容策划与运营策略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线上线下互动营销设计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合作资源整合及拓展计划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https://d.book118.com/488052005023006037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2024-09-16T20:58:55.359</cp:lastPrinted>
  <dcterms:created xsi:type="dcterms:W3CDTF">2024-09-16T12:58:55Z</dcterms:created>
  <dcterms:modified xsi:type="dcterms:W3CDTF">2024-09-16T12:58:57Z</dcterms:modified>
</cp:coreProperties>
</file>