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4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7847B-98A9-4AEE-9272-E70062422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2CEE3-9F9D-4B17-A06B-DD61AA2F9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03EFE-44EE-4475-BBD7-1DD53261B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22F7F-B7E7-4C4F-A031-F6AEAB78C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46A311-DB1C-488D-8BBD-B4EC1EC24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5D7A56-B62E-4A17-8F2D-BCBC15207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F2B8C3-7B8A-4912-B5BB-1BE694B74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B1254-315A-4FA3-9A84-2363A0DD3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C0483-2AB1-4D7A-8621-8CE324412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83AA1-F8A2-4A52-A77C-010826579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E91C7-4D91-4430-8C0A-28A16DD8E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矩形: 圆角 23">
            <a:extLst>
              <a:ext uri="{FF2B5EF4-FFF2-40B4-BE49-F238E27FC236}">
                <a16:creationId xmlns:a16="http://schemas.microsoft.com/office/drawing/2014/main" id="{9A9A9751-2CBE-44A2-B0D2-8C1BAF3396C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0475DB"/>
          </a:solidFill>
          <a:ln w="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文本占位符 4">
            <a:extLst>
              <a:ext uri="{FF2B5EF4-FFF2-40B4-BE49-F238E27FC236}">
                <a16:creationId xmlns:a16="http://schemas.microsoft.com/office/drawing/2014/main" id="{20B07841-1DFB-4AEC-B0F2-A7FA543E16EB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2134993" y="2475787"/>
            <a:ext cx="798576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lvl1pPr marL="0" marR="0" indent="0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2400" smtClean="0">
                <a:solidFill>
                  <a:schemeClr val="bg1"/>
                </a:solidFill>
                <a:latin typeface="+mn-ea"/>
              </a:defRPr>
            </a:lvl1pPr>
            <a:lvl2pPr>
              <a:defRPr lang="zh-CN" altLang="en-US" sz="1800" smtClean="0"/>
            </a:lvl2pPr>
            <a:lvl3pPr>
              <a:defRPr lang="zh-CN" altLang="en-US" sz="1800" smtClean="0"/>
            </a:lvl3pPr>
            <a:lvl4pPr>
              <a:defRPr lang="zh-CN" altLang="en-US" smtClean="0"/>
            </a:lvl4pPr>
            <a:lvl5pPr>
              <a:defRPr lang="zh-CN" altLang="en-US"/>
            </a:lvl5pPr>
          </a:lstStyle>
          <a:p>
            <a:pPr marL="0" lvl="0" algn="ctr"/>
            <a:r>
              <a:rPr lang="zh-CN" altLang="en-US"/>
              <a:t>请在此处输入章标题</a:t>
            </a:r>
          </a:p>
        </p:txBody>
      </p:sp>
      <p:sp>
        <p:nvSpPr>
          <p:cNvPr id="8" name="文本占位符 5">
            <a:extLst>
              <a:ext uri="{FF2B5EF4-FFF2-40B4-BE49-F238E27FC236}">
                <a16:creationId xmlns:a16="http://schemas.microsoft.com/office/drawing/2014/main" id="{F1F434C1-176D-4409-A9F2-D5F684D221F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0829" y="768839"/>
            <a:ext cx="4001651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lvl1pPr marL="0" marR="0" indent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lang="zh-CN" altLang="en-US" sz="1400" smtClean="0">
                <a:solidFill>
                  <a:schemeClr val="bg1"/>
                </a:solidFill>
                <a:latin typeface="宋体" pitchFamily="2" charset="-122"/>
                <a:ea typeface="宋体" pitchFamily="2" charset="-122"/>
              </a:defRPr>
            </a:lvl1pPr>
            <a:lvl2pPr>
              <a:defRPr lang="zh-CN" altLang="en-US" sz="1800" smtClean="0"/>
            </a:lvl2pPr>
            <a:lvl3pPr>
              <a:defRPr lang="zh-CN" altLang="en-US" sz="1800" smtClean="0"/>
            </a:lvl3pPr>
            <a:lvl4pPr>
              <a:defRPr lang="zh-CN" altLang="en-US" smtClean="0"/>
            </a:lvl4pPr>
            <a:lvl5pPr>
              <a:defRPr lang="zh-CN" altLang="en-US"/>
            </a:lvl5pPr>
          </a:lstStyle>
          <a:p>
            <a:pPr marL="0" lvl="0"/>
            <a:r>
              <a:rPr lang="zh-CN" altLang="en-US"/>
              <a:t>请在此处输入教材版本名称</a:t>
            </a:r>
          </a:p>
        </p:txBody>
      </p:sp>
      <p:sp>
        <p:nvSpPr>
          <p:cNvPr id="10" name="文本占位符 7">
            <a:extLst>
              <a:ext uri="{FF2B5EF4-FFF2-40B4-BE49-F238E27FC236}">
                <a16:creationId xmlns:a16="http://schemas.microsoft.com/office/drawing/2014/main" id="{2C1444B0-848B-4579-8393-39ACA64EE6E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30372" y="3115889"/>
            <a:ext cx="10795000" cy="110799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lvl1pPr marL="0" marR="0" indent="0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6600" b="1" smtClean="0">
                <a:solidFill>
                  <a:schemeClr val="bg1"/>
                </a:solidFill>
                <a:effectLst>
                  <a:outerShdw blurRad="76200" sx="102000" sy="102000" algn="ctr" rotWithShape="0">
                    <a:prstClr val="black">
                      <a:alpha val="11000"/>
                    </a:prstClr>
                  </a:outerShdw>
                </a:effectLst>
                <a:latin typeface="+mj-ea"/>
                <a:ea typeface="+mj-ea"/>
              </a:defRPr>
            </a:lvl1pPr>
            <a:lvl2pPr>
              <a:defRPr lang="zh-CN" altLang="en-US" sz="1800" smtClean="0"/>
            </a:lvl2pPr>
            <a:lvl3pPr>
              <a:defRPr lang="zh-CN" altLang="en-US" sz="1800" smtClean="0"/>
            </a:lvl3pPr>
            <a:lvl4pPr>
              <a:defRPr lang="zh-CN" altLang="en-US" smtClean="0"/>
            </a:lvl4pPr>
            <a:lvl5pPr>
              <a:defRPr lang="zh-CN" altLang="en-US"/>
            </a:lvl5pPr>
          </a:lstStyle>
          <a:p>
            <a:pPr marL="0" lvl="0" algn="ctr"/>
            <a:r>
              <a:rPr lang="zh-CN" altLang="en-US"/>
              <a:t>请在此处输入节标题</a:t>
            </a:r>
          </a:p>
        </p:txBody>
      </p:sp>
      <p:sp>
        <p:nvSpPr>
          <p:cNvPr id="25" name="椭圆 24">
            <a:extLst>
              <a:ext uri="{FF2B5EF4-FFF2-40B4-BE49-F238E27FC236}">
                <a16:creationId xmlns:a16="http://schemas.microsoft.com/office/drawing/2014/main" id="{B5952619-985D-4CD0-9119-5F6C32A78EF9}"/>
              </a:ext>
            </a:extLst>
          </p:cNvPr>
          <p:cNvSpPr/>
          <p:nvPr userDrawn="1"/>
        </p:nvSpPr>
        <p:spPr>
          <a:xfrm>
            <a:off x="2987041" y="1266918"/>
            <a:ext cx="1691640" cy="1691640"/>
          </a:xfrm>
          <a:prstGeom prst="ellipse">
            <a:avLst/>
          </a:prstGeom>
          <a:solidFill>
            <a:schemeClr val="bg1">
              <a:alpha val="1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6" name="椭圆 25">
            <a:extLst>
              <a:ext uri="{FF2B5EF4-FFF2-40B4-BE49-F238E27FC236}">
                <a16:creationId xmlns:a16="http://schemas.microsoft.com/office/drawing/2014/main" id="{20B7EFDB-3F5B-4CD9-9A61-FDFE05264C4B}"/>
              </a:ext>
            </a:extLst>
          </p:cNvPr>
          <p:cNvSpPr/>
          <p:nvPr userDrawn="1"/>
        </p:nvSpPr>
        <p:spPr>
          <a:xfrm>
            <a:off x="113151" y="4756162"/>
            <a:ext cx="487678" cy="487678"/>
          </a:xfrm>
          <a:prstGeom prst="ellipse">
            <a:avLst/>
          </a:prstGeom>
          <a:solidFill>
            <a:schemeClr val="bg1">
              <a:alpha val="1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7" name="椭圆 26">
            <a:extLst>
              <a:ext uri="{FF2B5EF4-FFF2-40B4-BE49-F238E27FC236}">
                <a16:creationId xmlns:a16="http://schemas.microsoft.com/office/drawing/2014/main" id="{0D56BEAF-8DD4-43AB-8F38-269E36E11CB3}"/>
              </a:ext>
            </a:extLst>
          </p:cNvPr>
          <p:cNvSpPr/>
          <p:nvPr userDrawn="1"/>
        </p:nvSpPr>
        <p:spPr>
          <a:xfrm>
            <a:off x="11536680" y="3901440"/>
            <a:ext cx="716280" cy="716280"/>
          </a:xfrm>
          <a:prstGeom prst="ellipse">
            <a:avLst/>
          </a:prstGeom>
          <a:solidFill>
            <a:schemeClr val="bg1">
              <a:alpha val="1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8" name="椭圆 27">
            <a:extLst>
              <a:ext uri="{FF2B5EF4-FFF2-40B4-BE49-F238E27FC236}">
                <a16:creationId xmlns:a16="http://schemas.microsoft.com/office/drawing/2014/main" id="{BF3F181C-6BD5-4980-A08C-81146ED16433}"/>
              </a:ext>
            </a:extLst>
          </p:cNvPr>
          <p:cNvSpPr/>
          <p:nvPr userDrawn="1"/>
        </p:nvSpPr>
        <p:spPr>
          <a:xfrm>
            <a:off x="11042308" y="712932"/>
            <a:ext cx="481672" cy="481672"/>
          </a:xfrm>
          <a:prstGeom prst="ellipse">
            <a:avLst/>
          </a:prstGeom>
          <a:solidFill>
            <a:schemeClr val="bg1">
              <a:alpha val="2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9" name="椭圆 28">
            <a:extLst>
              <a:ext uri="{FF2B5EF4-FFF2-40B4-BE49-F238E27FC236}">
                <a16:creationId xmlns:a16="http://schemas.microsoft.com/office/drawing/2014/main" id="{F1F72786-431B-46F3-A2B7-CED31450825D}"/>
              </a:ext>
            </a:extLst>
          </p:cNvPr>
          <p:cNvSpPr/>
          <p:nvPr userDrawn="1"/>
        </p:nvSpPr>
        <p:spPr>
          <a:xfrm>
            <a:off x="1059181" y="-378088"/>
            <a:ext cx="670559" cy="670559"/>
          </a:xfrm>
          <a:prstGeom prst="ellipse">
            <a:avLst/>
          </a:prstGeom>
          <a:solidFill>
            <a:schemeClr val="bg1"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0" name="椭圆 29">
            <a:extLst>
              <a:ext uri="{FF2B5EF4-FFF2-40B4-BE49-F238E27FC236}">
                <a16:creationId xmlns:a16="http://schemas.microsoft.com/office/drawing/2014/main" id="{A746EAB5-CE22-428D-91FF-59639910E248}"/>
              </a:ext>
            </a:extLst>
          </p:cNvPr>
          <p:cNvSpPr/>
          <p:nvPr userDrawn="1"/>
        </p:nvSpPr>
        <p:spPr>
          <a:xfrm>
            <a:off x="9477623" y="6241266"/>
            <a:ext cx="408936" cy="408936"/>
          </a:xfrm>
          <a:prstGeom prst="ellipse">
            <a:avLst/>
          </a:prstGeom>
          <a:solidFill>
            <a:schemeClr val="bg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1" name="椭圆 30">
            <a:extLst>
              <a:ext uri="{FF2B5EF4-FFF2-40B4-BE49-F238E27FC236}">
                <a16:creationId xmlns:a16="http://schemas.microsoft.com/office/drawing/2014/main" id="{10091D83-BCA7-4EE0-86AF-C8C7014435DA}"/>
              </a:ext>
            </a:extLst>
          </p:cNvPr>
          <p:cNvSpPr/>
          <p:nvPr userDrawn="1"/>
        </p:nvSpPr>
        <p:spPr>
          <a:xfrm>
            <a:off x="8078470" y="239224"/>
            <a:ext cx="537210" cy="537210"/>
          </a:xfrm>
          <a:prstGeom prst="ellipse">
            <a:avLst/>
          </a:prstGeom>
          <a:solidFill>
            <a:schemeClr val="bg1">
              <a:alpha val="1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32" name="组合 31">
            <a:extLst>
              <a:ext uri="{FF2B5EF4-FFF2-40B4-BE49-F238E27FC236}">
                <a16:creationId xmlns:a16="http://schemas.microsoft.com/office/drawing/2014/main" id="{6AB9AA23-8FAF-4CC7-8C10-CAF3EB8C5E35}"/>
              </a:ext>
            </a:extLst>
          </p:cNvPr>
          <p:cNvGrpSpPr/>
          <p:nvPr userDrawn="1"/>
        </p:nvGrpSpPr>
        <p:grpSpPr>
          <a:xfrm>
            <a:off x="11218333" y="5957472"/>
            <a:ext cx="494975" cy="494975"/>
            <a:chOff x="25400" y="25400"/>
            <a:chExt cx="254000" cy="254000"/>
          </a:xfrm>
          <a:noFill/>
        </p:grpSpPr>
        <p:sp>
          <p:nvSpPr>
            <p:cNvPr id="33" name="任意多边形: 形状 32">
              <a:extLst>
                <a:ext uri="{FF2B5EF4-FFF2-40B4-BE49-F238E27FC236}">
                  <a16:creationId xmlns:a16="http://schemas.microsoft.com/office/drawing/2014/main" id="{0FF91CD2-32AF-4419-ACF3-1E9F50934E92}"/>
                </a:ext>
              </a:extLst>
            </p:cNvPr>
            <p:cNvSpPr/>
            <p:nvPr/>
          </p:nvSpPr>
          <p:spPr>
            <a:xfrm>
              <a:off x="49212" y="49212"/>
              <a:ext cx="142875" cy="142875"/>
            </a:xfrm>
            <a:custGeom>
              <a:gdLst>
                <a:gd name="connsiteX0" fmla="*/ 142875 w 142875"/>
                <a:gd name="connsiteY0" fmla="*/ 0 h 142875"/>
                <a:gd name="connsiteX1" fmla="*/ 0 w 142875"/>
                <a:gd name="connsiteY1" fmla="*/ 142875 h 1428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42875" h="142875">
                  <a:moveTo>
                    <a:pt x="142875" y="0"/>
                  </a:moveTo>
                  <a:lnTo>
                    <a:pt x="0" y="142875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5700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4" name="任意多边形: 形状 33">
              <a:extLst>
                <a:ext uri="{FF2B5EF4-FFF2-40B4-BE49-F238E27FC236}">
                  <a16:creationId xmlns:a16="http://schemas.microsoft.com/office/drawing/2014/main" id="{8763F999-A3D5-4F1F-A150-AD68D233C633}"/>
                </a:ext>
              </a:extLst>
            </p:cNvPr>
            <p:cNvSpPr/>
            <p:nvPr/>
          </p:nvSpPr>
          <p:spPr>
            <a:xfrm>
              <a:off x="57150" y="184150"/>
              <a:ext cx="25400" cy="25400"/>
            </a:xfrm>
            <a:custGeom>
              <a:gdLst>
                <a:gd name="connsiteX0" fmla="*/ 0 w 25400"/>
                <a:gd name="connsiteY0" fmla="*/ 0 h 25400"/>
                <a:gd name="connsiteX1" fmla="*/ 25400 w 25400"/>
                <a:gd name="connsiteY1" fmla="*/ 25400 h 25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5400" h="25400">
                  <a:moveTo>
                    <a:pt x="0" y="0"/>
                  </a:moveTo>
                  <a:lnTo>
                    <a:pt x="25400" y="2540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5700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5" name="任意多边形: 形状 34">
              <a:extLst>
                <a:ext uri="{FF2B5EF4-FFF2-40B4-BE49-F238E27FC236}">
                  <a16:creationId xmlns:a16="http://schemas.microsoft.com/office/drawing/2014/main" id="{92CEBD99-B2AA-4CA1-8159-25D70E31E21D}"/>
                </a:ext>
              </a:extLst>
            </p:cNvPr>
            <p:cNvSpPr/>
            <p:nvPr/>
          </p:nvSpPr>
          <p:spPr>
            <a:xfrm>
              <a:off x="88900" y="152400"/>
              <a:ext cx="38100" cy="38100"/>
            </a:xfrm>
            <a:custGeom>
              <a:gdLst>
                <a:gd name="connsiteX0" fmla="*/ 0 w 38100"/>
                <a:gd name="connsiteY0" fmla="*/ 0 h 38100"/>
                <a:gd name="connsiteX1" fmla="*/ 38100 w 38100"/>
                <a:gd name="connsiteY1" fmla="*/ 38100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8100" h="38100">
                  <a:moveTo>
                    <a:pt x="0" y="0"/>
                  </a:moveTo>
                  <a:lnTo>
                    <a:pt x="38100" y="3810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5700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6" name="任意多边形: 形状 35">
              <a:extLst>
                <a:ext uri="{FF2B5EF4-FFF2-40B4-BE49-F238E27FC236}">
                  <a16:creationId xmlns:a16="http://schemas.microsoft.com/office/drawing/2014/main" id="{6B0A6ABC-AC55-4813-B9AA-6EFFDF045FF5}"/>
                </a:ext>
              </a:extLst>
            </p:cNvPr>
            <p:cNvSpPr/>
            <p:nvPr/>
          </p:nvSpPr>
          <p:spPr>
            <a:xfrm>
              <a:off x="120650" y="120650"/>
              <a:ext cx="25400" cy="25400"/>
            </a:xfrm>
            <a:custGeom>
              <a:gdLst>
                <a:gd name="connsiteX0" fmla="*/ 0 w 25400"/>
                <a:gd name="connsiteY0" fmla="*/ 0 h 25400"/>
                <a:gd name="connsiteX1" fmla="*/ 25400 w 25400"/>
                <a:gd name="connsiteY1" fmla="*/ 25400 h 25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5400" h="25400">
                  <a:moveTo>
                    <a:pt x="0" y="0"/>
                  </a:moveTo>
                  <a:lnTo>
                    <a:pt x="25400" y="2540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5700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7" name="任意多边形: 形状 36">
              <a:extLst>
                <a:ext uri="{FF2B5EF4-FFF2-40B4-BE49-F238E27FC236}">
                  <a16:creationId xmlns:a16="http://schemas.microsoft.com/office/drawing/2014/main" id="{2362D4D5-E2B1-4ECA-AB14-52C94C0F57A6}"/>
                </a:ext>
              </a:extLst>
            </p:cNvPr>
            <p:cNvSpPr/>
            <p:nvPr/>
          </p:nvSpPr>
          <p:spPr>
            <a:xfrm>
              <a:off x="152400" y="88900"/>
              <a:ext cx="38100" cy="38100"/>
            </a:xfrm>
            <a:custGeom>
              <a:gdLst>
                <a:gd name="connsiteX0" fmla="*/ 0 w 38100"/>
                <a:gd name="connsiteY0" fmla="*/ 0 h 38100"/>
                <a:gd name="connsiteX1" fmla="*/ 38100 w 38100"/>
                <a:gd name="connsiteY1" fmla="*/ 38100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8100" h="38100">
                  <a:moveTo>
                    <a:pt x="0" y="0"/>
                  </a:moveTo>
                  <a:lnTo>
                    <a:pt x="38100" y="3810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5700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8" name="任意多边形: 形状 37">
              <a:extLst>
                <a:ext uri="{FF2B5EF4-FFF2-40B4-BE49-F238E27FC236}">
                  <a16:creationId xmlns:a16="http://schemas.microsoft.com/office/drawing/2014/main" id="{8591AA10-1353-4F7C-8165-A4F59B0AD55A}"/>
                </a:ext>
              </a:extLst>
            </p:cNvPr>
            <p:cNvSpPr/>
            <p:nvPr/>
          </p:nvSpPr>
          <p:spPr>
            <a:xfrm>
              <a:off x="184150" y="57150"/>
              <a:ext cx="25400" cy="25400"/>
            </a:xfrm>
            <a:custGeom>
              <a:gdLst>
                <a:gd name="connsiteX0" fmla="*/ 0 w 25400"/>
                <a:gd name="connsiteY0" fmla="*/ 0 h 25400"/>
                <a:gd name="connsiteX1" fmla="*/ 25400 w 25400"/>
                <a:gd name="connsiteY1" fmla="*/ 25400 h 25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5400" h="25400">
                  <a:moveTo>
                    <a:pt x="0" y="0"/>
                  </a:moveTo>
                  <a:lnTo>
                    <a:pt x="25400" y="2540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5700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9" name="任意多边形: 形状 38">
              <a:extLst>
                <a:ext uri="{FF2B5EF4-FFF2-40B4-BE49-F238E27FC236}">
                  <a16:creationId xmlns:a16="http://schemas.microsoft.com/office/drawing/2014/main" id="{50A80FCA-0583-4A31-A990-14FA158A6DD6}"/>
                </a:ext>
              </a:extLst>
            </p:cNvPr>
            <p:cNvSpPr/>
            <p:nvPr/>
          </p:nvSpPr>
          <p:spPr>
            <a:xfrm>
              <a:off x="25400" y="25400"/>
              <a:ext cx="254000" cy="254000"/>
            </a:xfrm>
            <a:custGeom>
              <a:gdLst>
                <a:gd name="connsiteX0" fmla="*/ 254000 w 254000"/>
                <a:gd name="connsiteY0" fmla="*/ 63500 h 254000"/>
                <a:gd name="connsiteX1" fmla="*/ 190500 w 254000"/>
                <a:gd name="connsiteY1" fmla="*/ 0 h 254000"/>
                <a:gd name="connsiteX2" fmla="*/ 166688 w 254000"/>
                <a:gd name="connsiteY2" fmla="*/ 23813 h 254000"/>
                <a:gd name="connsiteX3" fmla="*/ 142875 w 254000"/>
                <a:gd name="connsiteY3" fmla="*/ 47625 h 254000"/>
                <a:gd name="connsiteX4" fmla="*/ 95250 w 254000"/>
                <a:gd name="connsiteY4" fmla="*/ 95250 h 254000"/>
                <a:gd name="connsiteX5" fmla="*/ 47625 w 254000"/>
                <a:gd name="connsiteY5" fmla="*/ 142875 h 254000"/>
                <a:gd name="connsiteX6" fmla="*/ 23813 w 254000"/>
                <a:gd name="connsiteY6" fmla="*/ 166688 h 254000"/>
                <a:gd name="connsiteX7" fmla="*/ 0 w 254000"/>
                <a:gd name="connsiteY7" fmla="*/ 190500 h 254000"/>
                <a:gd name="connsiteX8" fmla="*/ 63500 w 254000"/>
                <a:gd name="connsiteY8" fmla="*/ 254000 h 254000"/>
                <a:gd name="connsiteX9" fmla="*/ 254000 w 254000"/>
                <a:gd name="connsiteY9" fmla="*/ 63500 h 254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000" h="254000">
                  <a:moveTo>
                    <a:pt x="254000" y="63500"/>
                  </a:moveTo>
                  <a:lnTo>
                    <a:pt x="190500" y="0"/>
                  </a:lnTo>
                  <a:lnTo>
                    <a:pt x="166688" y="23813"/>
                  </a:lnTo>
                  <a:lnTo>
                    <a:pt x="142875" y="47625"/>
                  </a:lnTo>
                  <a:lnTo>
                    <a:pt x="95250" y="95250"/>
                  </a:lnTo>
                  <a:lnTo>
                    <a:pt x="47625" y="142875"/>
                  </a:lnTo>
                  <a:lnTo>
                    <a:pt x="23813" y="166688"/>
                  </a:lnTo>
                  <a:lnTo>
                    <a:pt x="0" y="190500"/>
                  </a:lnTo>
                  <a:lnTo>
                    <a:pt x="63500" y="254000"/>
                  </a:lnTo>
                  <a:lnTo>
                    <a:pt x="254000" y="63500"/>
                  </a:lnTo>
                  <a:close/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5700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11" name="椭圆 10">
            <a:extLst>
              <a:ext uri="{FF2B5EF4-FFF2-40B4-BE49-F238E27FC236}">
                <a16:creationId xmlns:a16="http://schemas.microsoft.com/office/drawing/2014/main" id="{0DDA5529-FE61-437A-A3CD-078474BF6334}"/>
              </a:ext>
            </a:extLst>
          </p:cNvPr>
          <p:cNvSpPr/>
          <p:nvPr userDrawn="1"/>
        </p:nvSpPr>
        <p:spPr>
          <a:xfrm>
            <a:off x="11022475" y="687215"/>
            <a:ext cx="471025" cy="471025"/>
          </a:xfrm>
          <a:prstGeom prst="ellipse">
            <a:avLst/>
          </a:prstGeom>
          <a:noFill/>
          <a:ln w="9525">
            <a:solidFill>
              <a:schemeClr val="bg1">
                <a:alpha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高中</a:t>
            </a:r>
            <a:endParaRPr lang="en-US" altLang="zh-CN" sz="1200">
              <a:solidFill>
                <a:schemeClr val="bg1"/>
              </a:solidFill>
              <a:latin typeface="宋体" pitchFamily="2" charset="-122"/>
              <a:ea typeface="宋体" pitchFamily="2" charset="-122"/>
            </a:endParaRPr>
          </a:p>
          <a:p>
            <a:pPr algn="ctr"/>
            <a:r>
              <a:rPr lang="zh-CN" altLang="en-US" sz="1200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数学</a:t>
            </a:r>
          </a:p>
        </p:txBody>
      </p:sp>
      <p:sp>
        <p:nvSpPr>
          <p:cNvPr id="40" name="椭圆 39">
            <a:extLst>
              <a:ext uri="{FF2B5EF4-FFF2-40B4-BE49-F238E27FC236}">
                <a16:creationId xmlns:a16="http://schemas.microsoft.com/office/drawing/2014/main" id="{D58874F2-2E40-4411-8DE6-96E07416C448}"/>
              </a:ext>
            </a:extLst>
          </p:cNvPr>
          <p:cNvSpPr/>
          <p:nvPr userDrawn="1"/>
        </p:nvSpPr>
        <p:spPr>
          <a:xfrm>
            <a:off x="7508241" y="4474222"/>
            <a:ext cx="243839" cy="243839"/>
          </a:xfrm>
          <a:prstGeom prst="ellipse">
            <a:avLst/>
          </a:prstGeom>
          <a:solidFill>
            <a:schemeClr val="bg1">
              <a:alpha val="1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1" name="椭圆 40">
            <a:extLst>
              <a:ext uri="{FF2B5EF4-FFF2-40B4-BE49-F238E27FC236}">
                <a16:creationId xmlns:a16="http://schemas.microsoft.com/office/drawing/2014/main" id="{F00B3FDD-8504-4F25-9260-3A87B1E5E8AC}"/>
              </a:ext>
            </a:extLst>
          </p:cNvPr>
          <p:cNvSpPr/>
          <p:nvPr userDrawn="1"/>
        </p:nvSpPr>
        <p:spPr>
          <a:xfrm>
            <a:off x="3112699" y="5072315"/>
            <a:ext cx="243839" cy="243839"/>
          </a:xfrm>
          <a:prstGeom prst="ellipse">
            <a:avLst/>
          </a:prstGeom>
          <a:solidFill>
            <a:schemeClr val="bg1">
              <a:alpha val="1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42" name="组合 41">
            <a:extLst>
              <a:ext uri="{FF2B5EF4-FFF2-40B4-BE49-F238E27FC236}">
                <a16:creationId xmlns:a16="http://schemas.microsoft.com/office/drawing/2014/main" id="{51CFE058-A099-49C0-8EA3-D2DE597D040E}"/>
              </a:ext>
            </a:extLst>
          </p:cNvPr>
          <p:cNvGrpSpPr/>
          <p:nvPr userDrawn="1"/>
        </p:nvGrpSpPr>
        <p:grpSpPr>
          <a:xfrm rot="20222298">
            <a:off x="674193" y="5837274"/>
            <a:ext cx="317500" cy="317500"/>
            <a:chOff x="-1085850" y="1281430"/>
            <a:chExt cx="317500" cy="317500"/>
          </a:xfrm>
          <a:noFill/>
        </p:grpSpPr>
        <p:sp>
          <p:nvSpPr>
            <p:cNvPr id="43" name="任意多边形: 形状 42">
              <a:extLst>
                <a:ext uri="{FF2B5EF4-FFF2-40B4-BE49-F238E27FC236}">
                  <a16:creationId xmlns:a16="http://schemas.microsoft.com/office/drawing/2014/main" id="{7206E2AB-3062-4DE8-A817-4CA0C1D879B9}"/>
                </a:ext>
              </a:extLst>
            </p:cNvPr>
            <p:cNvSpPr/>
            <p:nvPr/>
          </p:nvSpPr>
          <p:spPr>
            <a:xfrm>
              <a:off x="-1085850" y="1281430"/>
              <a:ext cx="317500" cy="317500"/>
            </a:xfrm>
            <a:custGeom>
              <a:gdLst>
                <a:gd name="connsiteX0" fmla="*/ 317500 w 317500"/>
                <a:gd name="connsiteY0" fmla="*/ 317500 h 317500"/>
                <a:gd name="connsiteX1" fmla="*/ 0 w 317500"/>
                <a:gd name="connsiteY1" fmla="*/ 0 h 317500"/>
                <a:gd name="connsiteX2" fmla="*/ 0 w 317500"/>
                <a:gd name="connsiteY2" fmla="*/ 317500 h 317500"/>
                <a:gd name="connsiteX3" fmla="*/ 317500 w 317500"/>
                <a:gd name="connsiteY3" fmla="*/ 317500 h 317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500" h="317500">
                  <a:moveTo>
                    <a:pt x="317500" y="317500"/>
                  </a:moveTo>
                  <a:lnTo>
                    <a:pt x="0" y="0"/>
                  </a:lnTo>
                  <a:lnTo>
                    <a:pt x="0" y="317500"/>
                  </a:lnTo>
                  <a:lnTo>
                    <a:pt x="317500" y="317500"/>
                  </a:lnTo>
                  <a:close/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4" name="任意多边形: 形状 43">
              <a:extLst>
                <a:ext uri="{FF2B5EF4-FFF2-40B4-BE49-F238E27FC236}">
                  <a16:creationId xmlns:a16="http://schemas.microsoft.com/office/drawing/2014/main" id="{1658E914-D225-4D2F-9325-FAEFD83AC7EC}"/>
                </a:ext>
              </a:extLst>
            </p:cNvPr>
            <p:cNvSpPr/>
            <p:nvPr/>
          </p:nvSpPr>
          <p:spPr>
            <a:xfrm>
              <a:off x="-1014413" y="1432242"/>
              <a:ext cx="95250" cy="95250"/>
            </a:xfrm>
            <a:custGeom>
              <a:gdLst>
                <a:gd name="connsiteX0" fmla="*/ 0 w 95250"/>
                <a:gd name="connsiteY0" fmla="*/ 95250 h 95250"/>
                <a:gd name="connsiteX1" fmla="*/ 95250 w 95250"/>
                <a:gd name="connsiteY1" fmla="*/ 95250 h 95250"/>
                <a:gd name="connsiteX2" fmla="*/ 0 w 95250"/>
                <a:gd name="connsiteY2" fmla="*/ 0 h 95250"/>
                <a:gd name="connsiteX3" fmla="*/ 0 w 95250"/>
                <a:gd name="connsiteY3" fmla="*/ 95250 h 952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0" h="95250">
                  <a:moveTo>
                    <a:pt x="0" y="95250"/>
                  </a:moveTo>
                  <a:lnTo>
                    <a:pt x="95250" y="95250"/>
                  </a:lnTo>
                  <a:lnTo>
                    <a:pt x="0" y="0"/>
                  </a:lnTo>
                  <a:lnTo>
                    <a:pt x="0" y="95250"/>
                  </a:lnTo>
                  <a:close/>
                </a:path>
              </a:pathLst>
            </a:custGeom>
            <a:grpFill/>
            <a:ln w="19050" cap="flat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5" name="任意多边形: 形状 44">
              <a:extLst>
                <a:ext uri="{FF2B5EF4-FFF2-40B4-BE49-F238E27FC236}">
                  <a16:creationId xmlns:a16="http://schemas.microsoft.com/office/drawing/2014/main" id="{8E6A94C3-6731-48E0-A1C1-E64B84B8AD46}"/>
                </a:ext>
              </a:extLst>
            </p:cNvPr>
            <p:cNvSpPr/>
            <p:nvPr/>
          </p:nvSpPr>
          <p:spPr>
            <a:xfrm>
              <a:off x="-1014413" y="1432242"/>
              <a:ext cx="95250" cy="95250"/>
            </a:xfrm>
            <a:custGeom>
              <a:gdLst>
                <a:gd name="connsiteX0" fmla="*/ 0 w 95250"/>
                <a:gd name="connsiteY0" fmla="*/ 95250 h 95250"/>
                <a:gd name="connsiteX1" fmla="*/ 95250 w 95250"/>
                <a:gd name="connsiteY1" fmla="*/ 95250 h 95250"/>
                <a:gd name="connsiteX2" fmla="*/ 0 w 95250"/>
                <a:gd name="connsiteY2" fmla="*/ 0 h 95250"/>
                <a:gd name="connsiteX3" fmla="*/ 0 w 95250"/>
                <a:gd name="connsiteY3" fmla="*/ 95250 h 952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0" h="95250">
                  <a:moveTo>
                    <a:pt x="0" y="95250"/>
                  </a:moveTo>
                  <a:lnTo>
                    <a:pt x="95250" y="95250"/>
                  </a:lnTo>
                  <a:lnTo>
                    <a:pt x="0" y="0"/>
                  </a:lnTo>
                  <a:lnTo>
                    <a:pt x="0" y="95250"/>
                  </a:lnTo>
                  <a:close/>
                </a:path>
              </a:pathLst>
            </a:custGeom>
            <a:grpFill/>
            <a:ln w="19050" cap="flat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2" name="任意多边形: 形状 51">
              <a:extLst>
                <a:ext uri="{FF2B5EF4-FFF2-40B4-BE49-F238E27FC236}">
                  <a16:creationId xmlns:a16="http://schemas.microsoft.com/office/drawing/2014/main" id="{1F94AD78-7771-45E0-B361-D5D5D4745290}"/>
                </a:ext>
              </a:extLst>
            </p:cNvPr>
            <p:cNvSpPr/>
            <p:nvPr/>
          </p:nvSpPr>
          <p:spPr>
            <a:xfrm>
              <a:off x="-879475" y="1575117"/>
              <a:ext cx="7937" cy="23812"/>
            </a:xfrm>
            <a:custGeom>
              <a:gdLst>
                <a:gd name="connsiteX0" fmla="*/ 0 w 7937"/>
                <a:gd name="connsiteY0" fmla="*/ 23813 h 23812"/>
                <a:gd name="connsiteX1" fmla="*/ 0 w 7937"/>
                <a:gd name="connsiteY1" fmla="*/ 0 h 2381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937" h="23812">
                  <a:moveTo>
                    <a:pt x="0" y="23813"/>
                  </a:moveTo>
                  <a:lnTo>
                    <a:pt x="0" y="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3" name="任意多边形: 形状 52">
              <a:extLst>
                <a:ext uri="{FF2B5EF4-FFF2-40B4-BE49-F238E27FC236}">
                  <a16:creationId xmlns:a16="http://schemas.microsoft.com/office/drawing/2014/main" id="{DFED070B-458B-477C-AB0C-7AC7A20FCE6C}"/>
                </a:ext>
              </a:extLst>
            </p:cNvPr>
            <p:cNvSpPr/>
            <p:nvPr/>
          </p:nvSpPr>
          <p:spPr>
            <a:xfrm>
              <a:off x="-927100" y="1575117"/>
              <a:ext cx="7937" cy="23812"/>
            </a:xfrm>
            <a:custGeom>
              <a:gdLst>
                <a:gd name="connsiteX0" fmla="*/ 0 w 7937"/>
                <a:gd name="connsiteY0" fmla="*/ 23813 h 23812"/>
                <a:gd name="connsiteX1" fmla="*/ 0 w 7937"/>
                <a:gd name="connsiteY1" fmla="*/ 0 h 2381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937" h="23812">
                  <a:moveTo>
                    <a:pt x="0" y="23813"/>
                  </a:moveTo>
                  <a:lnTo>
                    <a:pt x="0" y="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4" name="任意多边形: 形状 53">
              <a:extLst>
                <a:ext uri="{FF2B5EF4-FFF2-40B4-BE49-F238E27FC236}">
                  <a16:creationId xmlns:a16="http://schemas.microsoft.com/office/drawing/2014/main" id="{85559670-DA52-47F3-9316-32B056F3A5DA}"/>
                </a:ext>
              </a:extLst>
            </p:cNvPr>
            <p:cNvSpPr/>
            <p:nvPr/>
          </p:nvSpPr>
          <p:spPr>
            <a:xfrm>
              <a:off x="-974725" y="1575117"/>
              <a:ext cx="7937" cy="23812"/>
            </a:xfrm>
            <a:custGeom>
              <a:gdLst>
                <a:gd name="connsiteX0" fmla="*/ 0 w 7937"/>
                <a:gd name="connsiteY0" fmla="*/ 23813 h 23812"/>
                <a:gd name="connsiteX1" fmla="*/ 0 w 7937"/>
                <a:gd name="connsiteY1" fmla="*/ 0 h 2381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937" h="23812">
                  <a:moveTo>
                    <a:pt x="0" y="23813"/>
                  </a:moveTo>
                  <a:lnTo>
                    <a:pt x="0" y="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5" name="任意多边形: 形状 54">
              <a:extLst>
                <a:ext uri="{FF2B5EF4-FFF2-40B4-BE49-F238E27FC236}">
                  <a16:creationId xmlns:a16="http://schemas.microsoft.com/office/drawing/2014/main" id="{45DCEDD4-C937-41B1-803B-B573A7CC76C6}"/>
                </a:ext>
              </a:extLst>
            </p:cNvPr>
            <p:cNvSpPr/>
            <p:nvPr/>
          </p:nvSpPr>
          <p:spPr>
            <a:xfrm>
              <a:off x="-1022350" y="1575117"/>
              <a:ext cx="7937" cy="23812"/>
            </a:xfrm>
            <a:custGeom>
              <a:gdLst>
                <a:gd name="connsiteX0" fmla="*/ 0 w 7937"/>
                <a:gd name="connsiteY0" fmla="*/ 23813 h 23812"/>
                <a:gd name="connsiteX1" fmla="*/ 0 w 7937"/>
                <a:gd name="connsiteY1" fmla="*/ 0 h 2381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937" h="23812">
                  <a:moveTo>
                    <a:pt x="0" y="23813"/>
                  </a:moveTo>
                  <a:lnTo>
                    <a:pt x="0" y="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6" name="任意多边形: 形状 55">
              <a:extLst>
                <a:ext uri="{FF2B5EF4-FFF2-40B4-BE49-F238E27FC236}">
                  <a16:creationId xmlns:a16="http://schemas.microsoft.com/office/drawing/2014/main" id="{5B329617-AC09-417F-AE7E-470706CB82DD}"/>
                </a:ext>
              </a:extLst>
            </p:cNvPr>
            <p:cNvSpPr/>
            <p:nvPr/>
          </p:nvSpPr>
          <p:spPr>
            <a:xfrm>
              <a:off x="-1085850" y="1535430"/>
              <a:ext cx="23812" cy="7937"/>
            </a:xfrm>
            <a:custGeom>
              <a:gdLst>
                <a:gd name="connsiteX0" fmla="*/ 0 w 23812"/>
                <a:gd name="connsiteY0" fmla="*/ 0 h 7937"/>
                <a:gd name="connsiteX1" fmla="*/ 23813 w 23812"/>
                <a:gd name="connsiteY1" fmla="*/ 0 h 793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3812" h="7937">
                  <a:moveTo>
                    <a:pt x="0" y="0"/>
                  </a:moveTo>
                  <a:lnTo>
                    <a:pt x="23813" y="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7" name="任意多边形: 形状 56">
              <a:extLst>
                <a:ext uri="{FF2B5EF4-FFF2-40B4-BE49-F238E27FC236}">
                  <a16:creationId xmlns:a16="http://schemas.microsoft.com/office/drawing/2014/main" id="{73BA8218-1DA1-420C-8268-A228C4E1088C}"/>
                </a:ext>
              </a:extLst>
            </p:cNvPr>
            <p:cNvSpPr/>
            <p:nvPr/>
          </p:nvSpPr>
          <p:spPr>
            <a:xfrm>
              <a:off x="-1085850" y="1487805"/>
              <a:ext cx="23812" cy="7937"/>
            </a:xfrm>
            <a:custGeom>
              <a:gdLst>
                <a:gd name="connsiteX0" fmla="*/ 0 w 23812"/>
                <a:gd name="connsiteY0" fmla="*/ 0 h 7937"/>
                <a:gd name="connsiteX1" fmla="*/ 23813 w 23812"/>
                <a:gd name="connsiteY1" fmla="*/ 0 h 793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3812" h="7937">
                  <a:moveTo>
                    <a:pt x="0" y="0"/>
                  </a:moveTo>
                  <a:lnTo>
                    <a:pt x="23813" y="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8" name="任意多边形: 形状 57">
              <a:extLst>
                <a:ext uri="{FF2B5EF4-FFF2-40B4-BE49-F238E27FC236}">
                  <a16:creationId xmlns:a16="http://schemas.microsoft.com/office/drawing/2014/main" id="{50BF3B78-0456-44EC-A286-3F7AFB938E8B}"/>
                </a:ext>
              </a:extLst>
            </p:cNvPr>
            <p:cNvSpPr/>
            <p:nvPr/>
          </p:nvSpPr>
          <p:spPr>
            <a:xfrm>
              <a:off x="-1085850" y="1440180"/>
              <a:ext cx="23812" cy="7937"/>
            </a:xfrm>
            <a:custGeom>
              <a:gdLst>
                <a:gd name="connsiteX0" fmla="*/ 0 w 23812"/>
                <a:gd name="connsiteY0" fmla="*/ 0 h 7937"/>
                <a:gd name="connsiteX1" fmla="*/ 23813 w 23812"/>
                <a:gd name="connsiteY1" fmla="*/ 0 h 793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3812" h="7937">
                  <a:moveTo>
                    <a:pt x="0" y="0"/>
                  </a:moveTo>
                  <a:lnTo>
                    <a:pt x="23813" y="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9" name="任意多边形: 形状 58">
              <a:extLst>
                <a:ext uri="{FF2B5EF4-FFF2-40B4-BE49-F238E27FC236}">
                  <a16:creationId xmlns:a16="http://schemas.microsoft.com/office/drawing/2014/main" id="{1FF1FB6B-EDA7-484B-9B96-4BA9DDA026C7}"/>
                </a:ext>
              </a:extLst>
            </p:cNvPr>
            <p:cNvSpPr/>
            <p:nvPr/>
          </p:nvSpPr>
          <p:spPr>
            <a:xfrm>
              <a:off x="-1085850" y="1392555"/>
              <a:ext cx="23812" cy="7937"/>
            </a:xfrm>
            <a:custGeom>
              <a:gdLst>
                <a:gd name="connsiteX0" fmla="*/ 0 w 23812"/>
                <a:gd name="connsiteY0" fmla="*/ 0 h 7937"/>
                <a:gd name="connsiteX1" fmla="*/ 23813 w 23812"/>
                <a:gd name="connsiteY1" fmla="*/ 0 h 793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3812" h="7937">
                  <a:moveTo>
                    <a:pt x="0" y="0"/>
                  </a:moveTo>
                  <a:lnTo>
                    <a:pt x="23813" y="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048892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dur="2000" autoRev="1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06 -8.67362E-19 L 0.00599 0.02338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9" y="115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dur="2000" autoRev="1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42" presetClass="path" presetSubtype="0" dur="2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06 -1.85185E-06 L 0.0125 -0.01134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5" y="-579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6" presetClass="emph" presetSubtype="0" dur="2000" autoRev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80000" y="8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42" presetClass="path" presetSubtype="0" dur="2000" autoRev="1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06 -4.07407E-06 L 0.01393 0.00232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0" y="116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2" presetClass="path" presetSubtype="0" dur="2000" autoRev="1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06 -1.85185E-06 L 0.0125 -0.01134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5" y="-579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42" presetClass="path" presetSubtype="0" dur="2000" autoRev="1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06 1.11111E-06 L -0.02005 -0.01783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3" y="-903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6" presetClass="emph" presetSubtype="0" dur="2000" autoRev="1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40"/>
                                        </p:tgtEl>
                                      </p:cBhvr>
                                      <p:by x="125000" y="125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42" presetClass="path" presetSubtype="0" dur="2000" autoRev="1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07 -4.81481E-06 L -0.0168 0.00857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6" y="417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6" presetClass="emph" presetSubtype="0" dur="2000" autoRev="1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42" presetClass="path" presetSubtype="0" dur="2000" autoRev="1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07 -4.81481E-06 L 0.00638 0.03125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3" y="1551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42" presetClass="path" presetSubtype="0" dur="2000" autoRev="1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06 2.59259E-06 L 0.02097 -0.02408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2" y="-1204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6" presetClass="emph" presetSubtype="0" dur="2000" autoRev="1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41"/>
                                        </p:tgtEl>
                                      </p:cBhvr>
                                      <p:by x="125000" y="125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42" presetClass="path" presetSubtype="0" dur="200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4.44444E-06 L 0.0056 0.02152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" y="1065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42" presetClass="path" presetSubtype="0" dur="200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06 -1.11111E-06 L 0.00404 0.02245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5" y="1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5" grpId="1"/>
      <p:bldP spid="26" grpId="2"/>
      <p:bldP spid="27" grpId="3"/>
      <p:bldP spid="29" grpId="4"/>
      <p:bldP spid="29" grpId="5"/>
      <p:bldP spid="30" grpId="6"/>
      <p:bldP spid="30" grpId="7"/>
      <p:bldP spid="31" grpId="8"/>
      <p:bldP spid="40" grpId="9"/>
      <p:bldP spid="40" grpId="10"/>
      <p:bldP spid="41" grpId="11"/>
      <p:bldP spid="41" grpId="12"/>
    </p:bldLst>
  </p:timing>
  <p:extLst>
    <p:ext uri="{DCECCB84-F9BA-43D5-87BE-67443E8EF086}">
      <p15:sldGuideLst xmlns:p15="http://schemas.microsoft.com/office/powerpoint/2012/main">
        <p15:guide id="1" pos="438" userDrawn="1">
          <p15:clr>
            <a:srgbClr val="FBAE40"/>
          </p15:clr>
        </p15:guide>
        <p15:guide id="2" pos="7242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过渡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矩形: 圆角 23">
            <a:extLst>
              <a:ext uri="{FF2B5EF4-FFF2-40B4-BE49-F238E27FC236}">
                <a16:creationId xmlns:a16="http://schemas.microsoft.com/office/drawing/2014/main" id="{9A9A9751-2CBE-44A2-B0D2-8C1BAF3396C3}"/>
              </a:ext>
            </a:extLst>
          </p:cNvPr>
          <p:cNvSpPr/>
          <p:nvPr userDrawn="1"/>
        </p:nvSpPr>
        <p:spPr>
          <a:xfrm>
            <a:off x="0" y="1"/>
            <a:ext cx="12192000" cy="3156312"/>
          </a:xfrm>
          <a:prstGeom prst="roundRect">
            <a:avLst>
              <a:gd name="adj" fmla="val 0"/>
            </a:avLst>
          </a:prstGeom>
          <a:solidFill>
            <a:srgbClr val="0475DB"/>
          </a:solidFill>
          <a:ln w="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2" name="组合 11">
            <a:extLst>
              <a:ext uri="{FF2B5EF4-FFF2-40B4-BE49-F238E27FC236}">
                <a16:creationId xmlns:a16="http://schemas.microsoft.com/office/drawing/2014/main" id="{2DAFE691-A747-41EE-BAD2-0101850A9676}"/>
              </a:ext>
            </a:extLst>
          </p:cNvPr>
          <p:cNvGrpSpPr/>
          <p:nvPr userDrawn="1"/>
        </p:nvGrpSpPr>
        <p:grpSpPr>
          <a:xfrm>
            <a:off x="426720" y="-807720"/>
            <a:ext cx="11304000" cy="3964033"/>
            <a:chOff x="914400" y="-883920"/>
            <a:chExt cx="11338560" cy="8473440"/>
          </a:xfrm>
        </p:grpSpPr>
        <p:cxnSp>
          <p:nvCxnSpPr>
            <p:cNvPr id="13" name="直接连接符 12">
              <a:extLst>
                <a:ext uri="{FF2B5EF4-FFF2-40B4-BE49-F238E27FC236}">
                  <a16:creationId xmlns:a16="http://schemas.microsoft.com/office/drawing/2014/main" id="{4DF43954-7FD7-4F1B-AD66-8CF093E314EB}"/>
                </a:ext>
              </a:extLst>
            </p:cNvPr>
            <p:cNvCxnSpPr/>
            <p:nvPr/>
          </p:nvCxnSpPr>
          <p:spPr>
            <a:xfrm flipH="1">
              <a:off x="914400" y="-883920"/>
              <a:ext cx="0" cy="8473440"/>
            </a:xfrm>
            <a:prstGeom prst="line">
              <a:avLst/>
            </a:prstGeom>
            <a:ln w="19050">
              <a:solidFill>
                <a:schemeClr val="accent1">
                  <a:lumMod val="75000"/>
                  <a:alpha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13">
              <a:extLst>
                <a:ext uri="{FF2B5EF4-FFF2-40B4-BE49-F238E27FC236}">
                  <a16:creationId xmlns:a16="http://schemas.microsoft.com/office/drawing/2014/main" id="{2135E149-D725-46F6-8E0D-90A0836BB276}"/>
                </a:ext>
              </a:extLst>
            </p:cNvPr>
            <p:cNvCxnSpPr/>
            <p:nvPr/>
          </p:nvCxnSpPr>
          <p:spPr>
            <a:xfrm flipH="1">
              <a:off x="3749040" y="-883920"/>
              <a:ext cx="0" cy="8473440"/>
            </a:xfrm>
            <a:prstGeom prst="line">
              <a:avLst/>
            </a:prstGeom>
            <a:ln w="19050">
              <a:solidFill>
                <a:schemeClr val="accent1">
                  <a:lumMod val="75000"/>
                  <a:alpha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直接连接符 14">
              <a:extLst>
                <a:ext uri="{FF2B5EF4-FFF2-40B4-BE49-F238E27FC236}">
                  <a16:creationId xmlns:a16="http://schemas.microsoft.com/office/drawing/2014/main" id="{9DC09A40-7CF4-485E-98B3-6A5B25ECF589}"/>
                </a:ext>
              </a:extLst>
            </p:cNvPr>
            <p:cNvCxnSpPr/>
            <p:nvPr/>
          </p:nvCxnSpPr>
          <p:spPr>
            <a:xfrm flipH="1">
              <a:off x="6583680" y="-883920"/>
              <a:ext cx="0" cy="8473440"/>
            </a:xfrm>
            <a:prstGeom prst="line">
              <a:avLst/>
            </a:prstGeom>
            <a:ln w="19050">
              <a:solidFill>
                <a:schemeClr val="accent1">
                  <a:lumMod val="75000"/>
                  <a:alpha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>
              <a:extLst>
                <a:ext uri="{FF2B5EF4-FFF2-40B4-BE49-F238E27FC236}">
                  <a16:creationId xmlns:a16="http://schemas.microsoft.com/office/drawing/2014/main" id="{A8513409-ACE1-4162-A29C-4DF331881D90}"/>
                </a:ext>
              </a:extLst>
            </p:cNvPr>
            <p:cNvCxnSpPr/>
            <p:nvPr/>
          </p:nvCxnSpPr>
          <p:spPr>
            <a:xfrm flipH="1">
              <a:off x="9418320" y="-883920"/>
              <a:ext cx="0" cy="8473440"/>
            </a:xfrm>
            <a:prstGeom prst="line">
              <a:avLst/>
            </a:prstGeom>
            <a:ln w="19050">
              <a:solidFill>
                <a:schemeClr val="accent1">
                  <a:lumMod val="75000"/>
                  <a:alpha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连接符 16">
              <a:extLst>
                <a:ext uri="{FF2B5EF4-FFF2-40B4-BE49-F238E27FC236}">
                  <a16:creationId xmlns:a16="http://schemas.microsoft.com/office/drawing/2014/main" id="{D810FE8B-D314-40C8-8C72-268E4A189550}"/>
                </a:ext>
              </a:extLst>
            </p:cNvPr>
            <p:cNvCxnSpPr/>
            <p:nvPr/>
          </p:nvCxnSpPr>
          <p:spPr>
            <a:xfrm flipH="1">
              <a:off x="12252960" y="-883920"/>
              <a:ext cx="0" cy="8473440"/>
            </a:xfrm>
            <a:prstGeom prst="line">
              <a:avLst/>
            </a:prstGeom>
            <a:ln w="19050">
              <a:solidFill>
                <a:schemeClr val="accent1">
                  <a:lumMod val="75000"/>
                  <a:alpha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文本占位符 7">
            <a:extLst>
              <a:ext uri="{FF2B5EF4-FFF2-40B4-BE49-F238E27FC236}">
                <a16:creationId xmlns:a16="http://schemas.microsoft.com/office/drawing/2014/main" id="{2C1444B0-848B-4579-8393-39ACA64EE6E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98500" y="4329188"/>
            <a:ext cx="10795000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>
            <a:spAutoFit/>
          </a:bodyPr>
          <a:lstStyle>
            <a:lvl1pPr marL="0" marR="0" indent="0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6600" b="1" smtClean="0">
                <a:solidFill>
                  <a:srgbClr val="0475DB"/>
                </a:solidFill>
                <a:effectLst>
                  <a:outerShdw blurRad="38100" sx="101000" sy="101000" algn="ctr" rotWithShape="0">
                    <a:prstClr val="black">
                      <a:alpha val="16000"/>
                    </a:prstClr>
                  </a:outerShdw>
                </a:effectLst>
                <a:latin typeface="+mj-ea"/>
                <a:ea typeface="+mj-ea"/>
              </a:defRPr>
            </a:lvl1pPr>
            <a:lvl2pPr>
              <a:defRPr lang="zh-CN" altLang="en-US" sz="1800" smtClean="0"/>
            </a:lvl2pPr>
            <a:lvl3pPr>
              <a:defRPr lang="zh-CN" altLang="en-US" sz="1800" smtClean="0"/>
            </a:lvl3pPr>
            <a:lvl4pPr>
              <a:defRPr lang="zh-CN" altLang="en-US" smtClean="0"/>
            </a:lvl4pPr>
            <a:lvl5pPr>
              <a:defRPr lang="zh-CN" altLang="en-US"/>
            </a:lvl5pPr>
          </a:lstStyle>
          <a:p>
            <a:pPr marL="0" lvl="0" algn="ctr"/>
            <a:r>
              <a:rPr lang="zh-CN" altLang="en-US"/>
              <a:t>请输入小标题</a:t>
            </a:r>
          </a:p>
        </p:txBody>
      </p:sp>
      <p:sp>
        <p:nvSpPr>
          <p:cNvPr id="26" name="椭圆 25">
            <a:extLst>
              <a:ext uri="{FF2B5EF4-FFF2-40B4-BE49-F238E27FC236}">
                <a16:creationId xmlns:a16="http://schemas.microsoft.com/office/drawing/2014/main" id="{20B7EFDB-3F5B-4CD9-9A61-FDFE05264C4B}"/>
              </a:ext>
            </a:extLst>
          </p:cNvPr>
          <p:cNvSpPr/>
          <p:nvPr userDrawn="1"/>
        </p:nvSpPr>
        <p:spPr>
          <a:xfrm>
            <a:off x="2753363" y="962379"/>
            <a:ext cx="487678" cy="487678"/>
          </a:xfrm>
          <a:prstGeom prst="ellipse">
            <a:avLst/>
          </a:prstGeom>
          <a:solidFill>
            <a:schemeClr val="bg1">
              <a:alpha val="1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7" name="椭圆 26">
            <a:extLst>
              <a:ext uri="{FF2B5EF4-FFF2-40B4-BE49-F238E27FC236}">
                <a16:creationId xmlns:a16="http://schemas.microsoft.com/office/drawing/2014/main" id="{0D56BEAF-8DD4-43AB-8F38-269E36E11CB3}"/>
              </a:ext>
            </a:extLst>
          </p:cNvPr>
          <p:cNvSpPr/>
          <p:nvPr userDrawn="1"/>
        </p:nvSpPr>
        <p:spPr>
          <a:xfrm>
            <a:off x="10807725" y="824431"/>
            <a:ext cx="716280" cy="716280"/>
          </a:xfrm>
          <a:prstGeom prst="ellipse">
            <a:avLst/>
          </a:prstGeom>
          <a:solidFill>
            <a:schemeClr val="bg1">
              <a:alpha val="1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9" name="椭圆 28">
            <a:extLst>
              <a:ext uri="{FF2B5EF4-FFF2-40B4-BE49-F238E27FC236}">
                <a16:creationId xmlns:a16="http://schemas.microsoft.com/office/drawing/2014/main" id="{F1F72786-431B-46F3-A2B7-CED31450825D}"/>
              </a:ext>
            </a:extLst>
          </p:cNvPr>
          <p:cNvSpPr/>
          <p:nvPr userDrawn="1"/>
        </p:nvSpPr>
        <p:spPr>
          <a:xfrm>
            <a:off x="1059181" y="-378088"/>
            <a:ext cx="670559" cy="670559"/>
          </a:xfrm>
          <a:prstGeom prst="ellipse">
            <a:avLst/>
          </a:prstGeom>
          <a:solidFill>
            <a:schemeClr val="bg1"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0" name="椭圆 29">
            <a:extLst>
              <a:ext uri="{FF2B5EF4-FFF2-40B4-BE49-F238E27FC236}">
                <a16:creationId xmlns:a16="http://schemas.microsoft.com/office/drawing/2014/main" id="{A746EAB5-CE22-428D-91FF-59639910E248}"/>
              </a:ext>
            </a:extLst>
          </p:cNvPr>
          <p:cNvSpPr/>
          <p:nvPr userDrawn="1"/>
        </p:nvSpPr>
        <p:spPr>
          <a:xfrm>
            <a:off x="9064671" y="2474236"/>
            <a:ext cx="408936" cy="408936"/>
          </a:xfrm>
          <a:prstGeom prst="ellipse">
            <a:avLst/>
          </a:prstGeom>
          <a:solidFill>
            <a:schemeClr val="bg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1" name="椭圆 30">
            <a:extLst>
              <a:ext uri="{FF2B5EF4-FFF2-40B4-BE49-F238E27FC236}">
                <a16:creationId xmlns:a16="http://schemas.microsoft.com/office/drawing/2014/main" id="{10091D83-BCA7-4EE0-86AF-C8C7014435DA}"/>
              </a:ext>
            </a:extLst>
          </p:cNvPr>
          <p:cNvSpPr/>
          <p:nvPr userDrawn="1"/>
        </p:nvSpPr>
        <p:spPr>
          <a:xfrm>
            <a:off x="8078470" y="239224"/>
            <a:ext cx="537210" cy="537210"/>
          </a:xfrm>
          <a:prstGeom prst="ellipse">
            <a:avLst/>
          </a:prstGeom>
          <a:solidFill>
            <a:schemeClr val="bg1">
              <a:alpha val="1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32" name="组合 31">
            <a:extLst>
              <a:ext uri="{FF2B5EF4-FFF2-40B4-BE49-F238E27FC236}">
                <a16:creationId xmlns:a16="http://schemas.microsoft.com/office/drawing/2014/main" id="{6AB9AA23-8FAF-4CC7-8C10-CAF3EB8C5E35}"/>
              </a:ext>
            </a:extLst>
          </p:cNvPr>
          <p:cNvGrpSpPr/>
          <p:nvPr userDrawn="1"/>
        </p:nvGrpSpPr>
        <p:grpSpPr>
          <a:xfrm>
            <a:off x="10843586" y="2356970"/>
            <a:ext cx="494975" cy="494975"/>
            <a:chOff x="25400" y="25400"/>
            <a:chExt cx="254000" cy="254000"/>
          </a:xfrm>
          <a:noFill/>
        </p:grpSpPr>
        <p:sp>
          <p:nvSpPr>
            <p:cNvPr id="33" name="任意多边形: 形状 32">
              <a:extLst>
                <a:ext uri="{FF2B5EF4-FFF2-40B4-BE49-F238E27FC236}">
                  <a16:creationId xmlns:a16="http://schemas.microsoft.com/office/drawing/2014/main" id="{0FF91CD2-32AF-4419-ACF3-1E9F50934E92}"/>
                </a:ext>
              </a:extLst>
            </p:cNvPr>
            <p:cNvSpPr/>
            <p:nvPr/>
          </p:nvSpPr>
          <p:spPr>
            <a:xfrm>
              <a:off x="49212" y="49212"/>
              <a:ext cx="142875" cy="142875"/>
            </a:xfrm>
            <a:custGeom>
              <a:gdLst>
                <a:gd name="connsiteX0" fmla="*/ 142875 w 142875"/>
                <a:gd name="connsiteY0" fmla="*/ 0 h 142875"/>
                <a:gd name="connsiteX1" fmla="*/ 0 w 142875"/>
                <a:gd name="connsiteY1" fmla="*/ 142875 h 1428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42875" h="142875">
                  <a:moveTo>
                    <a:pt x="142875" y="0"/>
                  </a:moveTo>
                  <a:lnTo>
                    <a:pt x="0" y="142875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5700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4" name="任意多边形: 形状 33">
              <a:extLst>
                <a:ext uri="{FF2B5EF4-FFF2-40B4-BE49-F238E27FC236}">
                  <a16:creationId xmlns:a16="http://schemas.microsoft.com/office/drawing/2014/main" id="{8763F999-A3D5-4F1F-A150-AD68D233C633}"/>
                </a:ext>
              </a:extLst>
            </p:cNvPr>
            <p:cNvSpPr/>
            <p:nvPr/>
          </p:nvSpPr>
          <p:spPr>
            <a:xfrm>
              <a:off x="57150" y="184150"/>
              <a:ext cx="25400" cy="25400"/>
            </a:xfrm>
            <a:custGeom>
              <a:gdLst>
                <a:gd name="connsiteX0" fmla="*/ 0 w 25400"/>
                <a:gd name="connsiteY0" fmla="*/ 0 h 25400"/>
                <a:gd name="connsiteX1" fmla="*/ 25400 w 25400"/>
                <a:gd name="connsiteY1" fmla="*/ 25400 h 25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5400" h="25400">
                  <a:moveTo>
                    <a:pt x="0" y="0"/>
                  </a:moveTo>
                  <a:lnTo>
                    <a:pt x="25400" y="2540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5700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5" name="任意多边形: 形状 34">
              <a:extLst>
                <a:ext uri="{FF2B5EF4-FFF2-40B4-BE49-F238E27FC236}">
                  <a16:creationId xmlns:a16="http://schemas.microsoft.com/office/drawing/2014/main" id="{92CEBD99-B2AA-4CA1-8159-25D70E31E21D}"/>
                </a:ext>
              </a:extLst>
            </p:cNvPr>
            <p:cNvSpPr/>
            <p:nvPr/>
          </p:nvSpPr>
          <p:spPr>
            <a:xfrm>
              <a:off x="88900" y="152400"/>
              <a:ext cx="38100" cy="38100"/>
            </a:xfrm>
            <a:custGeom>
              <a:gdLst>
                <a:gd name="connsiteX0" fmla="*/ 0 w 38100"/>
                <a:gd name="connsiteY0" fmla="*/ 0 h 38100"/>
                <a:gd name="connsiteX1" fmla="*/ 38100 w 38100"/>
                <a:gd name="connsiteY1" fmla="*/ 38100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8100" h="38100">
                  <a:moveTo>
                    <a:pt x="0" y="0"/>
                  </a:moveTo>
                  <a:lnTo>
                    <a:pt x="38100" y="3810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5700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6" name="任意多边形: 形状 35">
              <a:extLst>
                <a:ext uri="{FF2B5EF4-FFF2-40B4-BE49-F238E27FC236}">
                  <a16:creationId xmlns:a16="http://schemas.microsoft.com/office/drawing/2014/main" id="{6B0A6ABC-AC55-4813-B9AA-6EFFDF045FF5}"/>
                </a:ext>
              </a:extLst>
            </p:cNvPr>
            <p:cNvSpPr/>
            <p:nvPr/>
          </p:nvSpPr>
          <p:spPr>
            <a:xfrm>
              <a:off x="120650" y="120650"/>
              <a:ext cx="25400" cy="25400"/>
            </a:xfrm>
            <a:custGeom>
              <a:gdLst>
                <a:gd name="connsiteX0" fmla="*/ 0 w 25400"/>
                <a:gd name="connsiteY0" fmla="*/ 0 h 25400"/>
                <a:gd name="connsiteX1" fmla="*/ 25400 w 25400"/>
                <a:gd name="connsiteY1" fmla="*/ 25400 h 25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5400" h="25400">
                  <a:moveTo>
                    <a:pt x="0" y="0"/>
                  </a:moveTo>
                  <a:lnTo>
                    <a:pt x="25400" y="2540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5700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7" name="任意多边形: 形状 36">
              <a:extLst>
                <a:ext uri="{FF2B5EF4-FFF2-40B4-BE49-F238E27FC236}">
                  <a16:creationId xmlns:a16="http://schemas.microsoft.com/office/drawing/2014/main" id="{2362D4D5-E2B1-4ECA-AB14-52C94C0F57A6}"/>
                </a:ext>
              </a:extLst>
            </p:cNvPr>
            <p:cNvSpPr/>
            <p:nvPr/>
          </p:nvSpPr>
          <p:spPr>
            <a:xfrm>
              <a:off x="152400" y="88900"/>
              <a:ext cx="38100" cy="38100"/>
            </a:xfrm>
            <a:custGeom>
              <a:gdLst>
                <a:gd name="connsiteX0" fmla="*/ 0 w 38100"/>
                <a:gd name="connsiteY0" fmla="*/ 0 h 38100"/>
                <a:gd name="connsiteX1" fmla="*/ 38100 w 38100"/>
                <a:gd name="connsiteY1" fmla="*/ 38100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8100" h="38100">
                  <a:moveTo>
                    <a:pt x="0" y="0"/>
                  </a:moveTo>
                  <a:lnTo>
                    <a:pt x="38100" y="3810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5700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8" name="任意多边形: 形状 37">
              <a:extLst>
                <a:ext uri="{FF2B5EF4-FFF2-40B4-BE49-F238E27FC236}">
                  <a16:creationId xmlns:a16="http://schemas.microsoft.com/office/drawing/2014/main" id="{8591AA10-1353-4F7C-8165-A4F59B0AD55A}"/>
                </a:ext>
              </a:extLst>
            </p:cNvPr>
            <p:cNvSpPr/>
            <p:nvPr/>
          </p:nvSpPr>
          <p:spPr>
            <a:xfrm>
              <a:off x="184150" y="57150"/>
              <a:ext cx="25400" cy="25400"/>
            </a:xfrm>
            <a:custGeom>
              <a:gdLst>
                <a:gd name="connsiteX0" fmla="*/ 0 w 25400"/>
                <a:gd name="connsiteY0" fmla="*/ 0 h 25400"/>
                <a:gd name="connsiteX1" fmla="*/ 25400 w 25400"/>
                <a:gd name="connsiteY1" fmla="*/ 25400 h 25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5400" h="25400">
                  <a:moveTo>
                    <a:pt x="0" y="0"/>
                  </a:moveTo>
                  <a:lnTo>
                    <a:pt x="25400" y="2540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5700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9" name="任意多边形: 形状 38">
              <a:extLst>
                <a:ext uri="{FF2B5EF4-FFF2-40B4-BE49-F238E27FC236}">
                  <a16:creationId xmlns:a16="http://schemas.microsoft.com/office/drawing/2014/main" id="{50A80FCA-0583-4A31-A990-14FA158A6DD6}"/>
                </a:ext>
              </a:extLst>
            </p:cNvPr>
            <p:cNvSpPr/>
            <p:nvPr/>
          </p:nvSpPr>
          <p:spPr>
            <a:xfrm>
              <a:off x="25400" y="25400"/>
              <a:ext cx="254000" cy="254000"/>
            </a:xfrm>
            <a:custGeom>
              <a:gdLst>
                <a:gd name="connsiteX0" fmla="*/ 254000 w 254000"/>
                <a:gd name="connsiteY0" fmla="*/ 63500 h 254000"/>
                <a:gd name="connsiteX1" fmla="*/ 190500 w 254000"/>
                <a:gd name="connsiteY1" fmla="*/ 0 h 254000"/>
                <a:gd name="connsiteX2" fmla="*/ 166688 w 254000"/>
                <a:gd name="connsiteY2" fmla="*/ 23813 h 254000"/>
                <a:gd name="connsiteX3" fmla="*/ 142875 w 254000"/>
                <a:gd name="connsiteY3" fmla="*/ 47625 h 254000"/>
                <a:gd name="connsiteX4" fmla="*/ 95250 w 254000"/>
                <a:gd name="connsiteY4" fmla="*/ 95250 h 254000"/>
                <a:gd name="connsiteX5" fmla="*/ 47625 w 254000"/>
                <a:gd name="connsiteY5" fmla="*/ 142875 h 254000"/>
                <a:gd name="connsiteX6" fmla="*/ 23813 w 254000"/>
                <a:gd name="connsiteY6" fmla="*/ 166688 h 254000"/>
                <a:gd name="connsiteX7" fmla="*/ 0 w 254000"/>
                <a:gd name="connsiteY7" fmla="*/ 190500 h 254000"/>
                <a:gd name="connsiteX8" fmla="*/ 63500 w 254000"/>
                <a:gd name="connsiteY8" fmla="*/ 254000 h 254000"/>
                <a:gd name="connsiteX9" fmla="*/ 254000 w 254000"/>
                <a:gd name="connsiteY9" fmla="*/ 63500 h 254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000" h="254000">
                  <a:moveTo>
                    <a:pt x="254000" y="63500"/>
                  </a:moveTo>
                  <a:lnTo>
                    <a:pt x="190500" y="0"/>
                  </a:lnTo>
                  <a:lnTo>
                    <a:pt x="166688" y="23813"/>
                  </a:lnTo>
                  <a:lnTo>
                    <a:pt x="142875" y="47625"/>
                  </a:lnTo>
                  <a:lnTo>
                    <a:pt x="95250" y="95250"/>
                  </a:lnTo>
                  <a:lnTo>
                    <a:pt x="47625" y="142875"/>
                  </a:lnTo>
                  <a:lnTo>
                    <a:pt x="23813" y="166688"/>
                  </a:lnTo>
                  <a:lnTo>
                    <a:pt x="0" y="190500"/>
                  </a:lnTo>
                  <a:lnTo>
                    <a:pt x="63500" y="254000"/>
                  </a:lnTo>
                  <a:lnTo>
                    <a:pt x="254000" y="63500"/>
                  </a:lnTo>
                  <a:close/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57000"/>
                    </a:schemeClr>
                  </a:gs>
                  <a:gs pos="100000">
                    <a:schemeClr val="bg1">
                      <a:alpha val="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40" name="椭圆 39">
            <a:extLst>
              <a:ext uri="{FF2B5EF4-FFF2-40B4-BE49-F238E27FC236}">
                <a16:creationId xmlns:a16="http://schemas.microsoft.com/office/drawing/2014/main" id="{D58874F2-2E40-4411-8DE6-96E07416C448}"/>
              </a:ext>
            </a:extLst>
          </p:cNvPr>
          <p:cNvSpPr/>
          <p:nvPr userDrawn="1"/>
        </p:nvSpPr>
        <p:spPr>
          <a:xfrm>
            <a:off x="7508241" y="4098302"/>
            <a:ext cx="243839" cy="243839"/>
          </a:xfrm>
          <a:prstGeom prst="ellipse">
            <a:avLst/>
          </a:prstGeom>
          <a:solidFill>
            <a:schemeClr val="bg1">
              <a:alpha val="1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1" name="椭圆 40">
            <a:extLst>
              <a:ext uri="{FF2B5EF4-FFF2-40B4-BE49-F238E27FC236}">
                <a16:creationId xmlns:a16="http://schemas.microsoft.com/office/drawing/2014/main" id="{F00B3FDD-8504-4F25-9260-3A87B1E5E8AC}"/>
              </a:ext>
            </a:extLst>
          </p:cNvPr>
          <p:cNvSpPr/>
          <p:nvPr userDrawn="1"/>
        </p:nvSpPr>
        <p:spPr>
          <a:xfrm>
            <a:off x="5384801" y="622006"/>
            <a:ext cx="243839" cy="243839"/>
          </a:xfrm>
          <a:prstGeom prst="ellipse">
            <a:avLst/>
          </a:prstGeom>
          <a:solidFill>
            <a:schemeClr val="bg1">
              <a:alpha val="1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42" name="组合 41">
            <a:extLst>
              <a:ext uri="{FF2B5EF4-FFF2-40B4-BE49-F238E27FC236}">
                <a16:creationId xmlns:a16="http://schemas.microsoft.com/office/drawing/2014/main" id="{51CFE058-A099-49C0-8EA3-D2DE597D040E}"/>
              </a:ext>
            </a:extLst>
          </p:cNvPr>
          <p:cNvGrpSpPr/>
          <p:nvPr userDrawn="1"/>
        </p:nvGrpSpPr>
        <p:grpSpPr>
          <a:xfrm rot="20222298">
            <a:off x="690358" y="2483816"/>
            <a:ext cx="317500" cy="317500"/>
            <a:chOff x="-1085850" y="1281430"/>
            <a:chExt cx="317500" cy="317500"/>
          </a:xfrm>
          <a:noFill/>
        </p:grpSpPr>
        <p:sp>
          <p:nvSpPr>
            <p:cNvPr id="43" name="任意多边形: 形状 42">
              <a:extLst>
                <a:ext uri="{FF2B5EF4-FFF2-40B4-BE49-F238E27FC236}">
                  <a16:creationId xmlns:a16="http://schemas.microsoft.com/office/drawing/2014/main" id="{7206E2AB-3062-4DE8-A817-4CA0C1D879B9}"/>
                </a:ext>
              </a:extLst>
            </p:cNvPr>
            <p:cNvSpPr/>
            <p:nvPr/>
          </p:nvSpPr>
          <p:spPr>
            <a:xfrm>
              <a:off x="-1085850" y="1281430"/>
              <a:ext cx="317500" cy="317500"/>
            </a:xfrm>
            <a:custGeom>
              <a:gdLst>
                <a:gd name="connsiteX0" fmla="*/ 317500 w 317500"/>
                <a:gd name="connsiteY0" fmla="*/ 317500 h 317500"/>
                <a:gd name="connsiteX1" fmla="*/ 0 w 317500"/>
                <a:gd name="connsiteY1" fmla="*/ 0 h 317500"/>
                <a:gd name="connsiteX2" fmla="*/ 0 w 317500"/>
                <a:gd name="connsiteY2" fmla="*/ 317500 h 317500"/>
                <a:gd name="connsiteX3" fmla="*/ 317500 w 317500"/>
                <a:gd name="connsiteY3" fmla="*/ 317500 h 317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500" h="317500">
                  <a:moveTo>
                    <a:pt x="317500" y="317500"/>
                  </a:moveTo>
                  <a:lnTo>
                    <a:pt x="0" y="0"/>
                  </a:lnTo>
                  <a:lnTo>
                    <a:pt x="0" y="317500"/>
                  </a:lnTo>
                  <a:lnTo>
                    <a:pt x="317500" y="317500"/>
                  </a:lnTo>
                  <a:close/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4" name="任意多边形: 形状 43">
              <a:extLst>
                <a:ext uri="{FF2B5EF4-FFF2-40B4-BE49-F238E27FC236}">
                  <a16:creationId xmlns:a16="http://schemas.microsoft.com/office/drawing/2014/main" id="{1658E914-D225-4D2F-9325-FAEFD83AC7EC}"/>
                </a:ext>
              </a:extLst>
            </p:cNvPr>
            <p:cNvSpPr/>
            <p:nvPr/>
          </p:nvSpPr>
          <p:spPr>
            <a:xfrm>
              <a:off x="-1014413" y="1432242"/>
              <a:ext cx="95250" cy="95250"/>
            </a:xfrm>
            <a:custGeom>
              <a:gdLst>
                <a:gd name="connsiteX0" fmla="*/ 0 w 95250"/>
                <a:gd name="connsiteY0" fmla="*/ 95250 h 95250"/>
                <a:gd name="connsiteX1" fmla="*/ 95250 w 95250"/>
                <a:gd name="connsiteY1" fmla="*/ 95250 h 95250"/>
                <a:gd name="connsiteX2" fmla="*/ 0 w 95250"/>
                <a:gd name="connsiteY2" fmla="*/ 0 h 95250"/>
                <a:gd name="connsiteX3" fmla="*/ 0 w 95250"/>
                <a:gd name="connsiteY3" fmla="*/ 95250 h 952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0" h="95250">
                  <a:moveTo>
                    <a:pt x="0" y="95250"/>
                  </a:moveTo>
                  <a:lnTo>
                    <a:pt x="95250" y="95250"/>
                  </a:lnTo>
                  <a:lnTo>
                    <a:pt x="0" y="0"/>
                  </a:lnTo>
                  <a:lnTo>
                    <a:pt x="0" y="95250"/>
                  </a:lnTo>
                  <a:close/>
                </a:path>
              </a:pathLst>
            </a:custGeom>
            <a:grpFill/>
            <a:ln w="19050" cap="flat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5" name="任意多边形: 形状 44">
              <a:extLst>
                <a:ext uri="{FF2B5EF4-FFF2-40B4-BE49-F238E27FC236}">
                  <a16:creationId xmlns:a16="http://schemas.microsoft.com/office/drawing/2014/main" id="{8E6A94C3-6731-48E0-A1C1-E64B84B8AD46}"/>
                </a:ext>
              </a:extLst>
            </p:cNvPr>
            <p:cNvSpPr/>
            <p:nvPr/>
          </p:nvSpPr>
          <p:spPr>
            <a:xfrm>
              <a:off x="-1014413" y="1432242"/>
              <a:ext cx="95250" cy="95250"/>
            </a:xfrm>
            <a:custGeom>
              <a:gdLst>
                <a:gd name="connsiteX0" fmla="*/ 0 w 95250"/>
                <a:gd name="connsiteY0" fmla="*/ 95250 h 95250"/>
                <a:gd name="connsiteX1" fmla="*/ 95250 w 95250"/>
                <a:gd name="connsiteY1" fmla="*/ 95250 h 95250"/>
                <a:gd name="connsiteX2" fmla="*/ 0 w 95250"/>
                <a:gd name="connsiteY2" fmla="*/ 0 h 95250"/>
                <a:gd name="connsiteX3" fmla="*/ 0 w 95250"/>
                <a:gd name="connsiteY3" fmla="*/ 95250 h 952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0" h="95250">
                  <a:moveTo>
                    <a:pt x="0" y="95250"/>
                  </a:moveTo>
                  <a:lnTo>
                    <a:pt x="95250" y="95250"/>
                  </a:lnTo>
                  <a:lnTo>
                    <a:pt x="0" y="0"/>
                  </a:lnTo>
                  <a:lnTo>
                    <a:pt x="0" y="95250"/>
                  </a:lnTo>
                  <a:close/>
                </a:path>
              </a:pathLst>
            </a:custGeom>
            <a:grpFill/>
            <a:ln w="19050" cap="flat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2" name="任意多边形: 形状 51">
              <a:extLst>
                <a:ext uri="{FF2B5EF4-FFF2-40B4-BE49-F238E27FC236}">
                  <a16:creationId xmlns:a16="http://schemas.microsoft.com/office/drawing/2014/main" id="{1F94AD78-7771-45E0-B361-D5D5D4745290}"/>
                </a:ext>
              </a:extLst>
            </p:cNvPr>
            <p:cNvSpPr/>
            <p:nvPr/>
          </p:nvSpPr>
          <p:spPr>
            <a:xfrm>
              <a:off x="-879475" y="1575117"/>
              <a:ext cx="7937" cy="23812"/>
            </a:xfrm>
            <a:custGeom>
              <a:gdLst>
                <a:gd name="connsiteX0" fmla="*/ 0 w 7937"/>
                <a:gd name="connsiteY0" fmla="*/ 23813 h 23812"/>
                <a:gd name="connsiteX1" fmla="*/ 0 w 7937"/>
                <a:gd name="connsiteY1" fmla="*/ 0 h 2381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937" h="23812">
                  <a:moveTo>
                    <a:pt x="0" y="23813"/>
                  </a:moveTo>
                  <a:lnTo>
                    <a:pt x="0" y="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3" name="任意多边形: 形状 52">
              <a:extLst>
                <a:ext uri="{FF2B5EF4-FFF2-40B4-BE49-F238E27FC236}">
                  <a16:creationId xmlns:a16="http://schemas.microsoft.com/office/drawing/2014/main" id="{DFED070B-458B-477C-AB0C-7AC7A20FCE6C}"/>
                </a:ext>
              </a:extLst>
            </p:cNvPr>
            <p:cNvSpPr/>
            <p:nvPr/>
          </p:nvSpPr>
          <p:spPr>
            <a:xfrm>
              <a:off x="-927100" y="1575117"/>
              <a:ext cx="7937" cy="23812"/>
            </a:xfrm>
            <a:custGeom>
              <a:gdLst>
                <a:gd name="connsiteX0" fmla="*/ 0 w 7937"/>
                <a:gd name="connsiteY0" fmla="*/ 23813 h 23812"/>
                <a:gd name="connsiteX1" fmla="*/ 0 w 7937"/>
                <a:gd name="connsiteY1" fmla="*/ 0 h 2381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937" h="23812">
                  <a:moveTo>
                    <a:pt x="0" y="23813"/>
                  </a:moveTo>
                  <a:lnTo>
                    <a:pt x="0" y="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4" name="任意多边形: 形状 53">
              <a:extLst>
                <a:ext uri="{FF2B5EF4-FFF2-40B4-BE49-F238E27FC236}">
                  <a16:creationId xmlns:a16="http://schemas.microsoft.com/office/drawing/2014/main" id="{85559670-DA52-47F3-9316-32B056F3A5DA}"/>
                </a:ext>
              </a:extLst>
            </p:cNvPr>
            <p:cNvSpPr/>
            <p:nvPr/>
          </p:nvSpPr>
          <p:spPr>
            <a:xfrm>
              <a:off x="-974725" y="1575117"/>
              <a:ext cx="7937" cy="23812"/>
            </a:xfrm>
            <a:custGeom>
              <a:gdLst>
                <a:gd name="connsiteX0" fmla="*/ 0 w 7937"/>
                <a:gd name="connsiteY0" fmla="*/ 23813 h 23812"/>
                <a:gd name="connsiteX1" fmla="*/ 0 w 7937"/>
                <a:gd name="connsiteY1" fmla="*/ 0 h 2381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937" h="23812">
                  <a:moveTo>
                    <a:pt x="0" y="23813"/>
                  </a:moveTo>
                  <a:lnTo>
                    <a:pt x="0" y="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5" name="任意多边形: 形状 54">
              <a:extLst>
                <a:ext uri="{FF2B5EF4-FFF2-40B4-BE49-F238E27FC236}">
                  <a16:creationId xmlns:a16="http://schemas.microsoft.com/office/drawing/2014/main" id="{45DCEDD4-C937-41B1-803B-B573A7CC76C6}"/>
                </a:ext>
              </a:extLst>
            </p:cNvPr>
            <p:cNvSpPr/>
            <p:nvPr/>
          </p:nvSpPr>
          <p:spPr>
            <a:xfrm>
              <a:off x="-1022350" y="1575117"/>
              <a:ext cx="7937" cy="23812"/>
            </a:xfrm>
            <a:custGeom>
              <a:gdLst>
                <a:gd name="connsiteX0" fmla="*/ 0 w 7937"/>
                <a:gd name="connsiteY0" fmla="*/ 23813 h 23812"/>
                <a:gd name="connsiteX1" fmla="*/ 0 w 7937"/>
                <a:gd name="connsiteY1" fmla="*/ 0 h 2381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937" h="23812">
                  <a:moveTo>
                    <a:pt x="0" y="23813"/>
                  </a:moveTo>
                  <a:lnTo>
                    <a:pt x="0" y="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6" name="任意多边形: 形状 55">
              <a:extLst>
                <a:ext uri="{FF2B5EF4-FFF2-40B4-BE49-F238E27FC236}">
                  <a16:creationId xmlns:a16="http://schemas.microsoft.com/office/drawing/2014/main" id="{5B329617-AC09-417F-AE7E-470706CB82DD}"/>
                </a:ext>
              </a:extLst>
            </p:cNvPr>
            <p:cNvSpPr/>
            <p:nvPr/>
          </p:nvSpPr>
          <p:spPr>
            <a:xfrm>
              <a:off x="-1085850" y="1535430"/>
              <a:ext cx="23812" cy="7937"/>
            </a:xfrm>
            <a:custGeom>
              <a:gdLst>
                <a:gd name="connsiteX0" fmla="*/ 0 w 23812"/>
                <a:gd name="connsiteY0" fmla="*/ 0 h 7937"/>
                <a:gd name="connsiteX1" fmla="*/ 23813 w 23812"/>
                <a:gd name="connsiteY1" fmla="*/ 0 h 793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3812" h="7937">
                  <a:moveTo>
                    <a:pt x="0" y="0"/>
                  </a:moveTo>
                  <a:lnTo>
                    <a:pt x="23813" y="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7" name="任意多边形: 形状 56">
              <a:extLst>
                <a:ext uri="{FF2B5EF4-FFF2-40B4-BE49-F238E27FC236}">
                  <a16:creationId xmlns:a16="http://schemas.microsoft.com/office/drawing/2014/main" id="{73BA8218-1DA1-420C-8268-A228C4E1088C}"/>
                </a:ext>
              </a:extLst>
            </p:cNvPr>
            <p:cNvSpPr/>
            <p:nvPr/>
          </p:nvSpPr>
          <p:spPr>
            <a:xfrm>
              <a:off x="-1085850" y="1487805"/>
              <a:ext cx="23812" cy="7937"/>
            </a:xfrm>
            <a:custGeom>
              <a:gdLst>
                <a:gd name="connsiteX0" fmla="*/ 0 w 23812"/>
                <a:gd name="connsiteY0" fmla="*/ 0 h 7937"/>
                <a:gd name="connsiteX1" fmla="*/ 23813 w 23812"/>
                <a:gd name="connsiteY1" fmla="*/ 0 h 793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3812" h="7937">
                  <a:moveTo>
                    <a:pt x="0" y="0"/>
                  </a:moveTo>
                  <a:lnTo>
                    <a:pt x="23813" y="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8" name="任意多边形: 形状 57">
              <a:extLst>
                <a:ext uri="{FF2B5EF4-FFF2-40B4-BE49-F238E27FC236}">
                  <a16:creationId xmlns:a16="http://schemas.microsoft.com/office/drawing/2014/main" id="{50BF3B78-0456-44EC-A286-3F7AFB938E8B}"/>
                </a:ext>
              </a:extLst>
            </p:cNvPr>
            <p:cNvSpPr/>
            <p:nvPr/>
          </p:nvSpPr>
          <p:spPr>
            <a:xfrm>
              <a:off x="-1085850" y="1440180"/>
              <a:ext cx="23812" cy="7937"/>
            </a:xfrm>
            <a:custGeom>
              <a:gdLst>
                <a:gd name="connsiteX0" fmla="*/ 0 w 23812"/>
                <a:gd name="connsiteY0" fmla="*/ 0 h 7937"/>
                <a:gd name="connsiteX1" fmla="*/ 23813 w 23812"/>
                <a:gd name="connsiteY1" fmla="*/ 0 h 793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3812" h="7937">
                  <a:moveTo>
                    <a:pt x="0" y="0"/>
                  </a:moveTo>
                  <a:lnTo>
                    <a:pt x="23813" y="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9" name="任意多边形: 形状 58">
              <a:extLst>
                <a:ext uri="{FF2B5EF4-FFF2-40B4-BE49-F238E27FC236}">
                  <a16:creationId xmlns:a16="http://schemas.microsoft.com/office/drawing/2014/main" id="{1FF1FB6B-EDA7-484B-9B96-4BA9DDA026C7}"/>
                </a:ext>
              </a:extLst>
            </p:cNvPr>
            <p:cNvSpPr/>
            <p:nvPr/>
          </p:nvSpPr>
          <p:spPr>
            <a:xfrm>
              <a:off x="-1085850" y="1392555"/>
              <a:ext cx="23812" cy="7937"/>
            </a:xfrm>
            <a:custGeom>
              <a:gdLst>
                <a:gd name="connsiteX0" fmla="*/ 0 w 23812"/>
                <a:gd name="connsiteY0" fmla="*/ 0 h 7937"/>
                <a:gd name="connsiteX1" fmla="*/ 23813 w 23812"/>
                <a:gd name="connsiteY1" fmla="*/ 0 h 793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3812" h="7937">
                  <a:moveTo>
                    <a:pt x="0" y="0"/>
                  </a:moveTo>
                  <a:lnTo>
                    <a:pt x="23813" y="0"/>
                  </a:lnTo>
                </a:path>
              </a:pathLst>
            </a:custGeom>
            <a:grpFill/>
            <a:ln w="19050" cap="rnd">
              <a:gradFill>
                <a:gsLst>
                  <a:gs pos="0">
                    <a:schemeClr val="bg1">
                      <a:alpha val="18000"/>
                    </a:schemeClr>
                  </a:gs>
                  <a:gs pos="100000">
                    <a:schemeClr val="bg1">
                      <a:alpha val="67000"/>
                    </a:schemeClr>
                  </a:gs>
                </a:gsLst>
                <a:lin ang="0" scaled="0"/>
              </a:gradFill>
              <a:prstDash val="solid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2" name="椭圆 1">
            <a:extLst>
              <a:ext uri="{FF2B5EF4-FFF2-40B4-BE49-F238E27FC236}">
                <a16:creationId xmlns:a16="http://schemas.microsoft.com/office/drawing/2014/main" id="{AB5120F8-DFA6-4022-A379-2C4D098762B2}"/>
              </a:ext>
            </a:extLst>
          </p:cNvPr>
          <p:cNvSpPr/>
          <p:nvPr userDrawn="1"/>
        </p:nvSpPr>
        <p:spPr>
          <a:xfrm>
            <a:off x="4960636" y="2020949"/>
            <a:ext cx="2270727" cy="2270727"/>
          </a:xfrm>
          <a:prstGeom prst="ellipse">
            <a:avLst/>
          </a:prstGeom>
          <a:solidFill>
            <a:srgbClr val="0475DB"/>
          </a:solidFill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6" name="文本占位符 1">
            <a:extLst>
              <a:ext uri="{FF2B5EF4-FFF2-40B4-BE49-F238E27FC236}">
                <a16:creationId xmlns:a16="http://schemas.microsoft.com/office/drawing/2014/main" id="{F7AACD08-3541-4D8D-8869-6221F468157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684520" y="2236254"/>
            <a:ext cx="2987040" cy="186204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lvl1pPr marL="0" marR="0" indent="0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1500" b="1" smtClean="0">
                <a:ln w="6350">
                  <a:noFill/>
                </a:ln>
                <a:solidFill>
                  <a:schemeClr val="bg1"/>
                </a:solidFill>
                <a:effectLst>
                  <a:outerShdw blurRad="38100" algn="ctr" rotWithShape="0">
                    <a:prstClr val="black">
                      <a:alpha val="13000"/>
                    </a:prstClr>
                  </a:outerShdw>
                </a:effectLst>
                <a:latin typeface="+mj-lt"/>
              </a:defRPr>
            </a:lvl1pPr>
            <a:lvl2pPr>
              <a:defRPr lang="zh-CN" altLang="en-US" sz="1800" smtClean="0"/>
            </a:lvl2pPr>
            <a:lvl3pPr>
              <a:defRPr lang="zh-CN" altLang="en-US" sz="1800" smtClean="0"/>
            </a:lvl3pPr>
            <a:lvl4pPr>
              <a:defRPr lang="zh-CN" altLang="en-US" smtClean="0"/>
            </a:lvl4pPr>
            <a:lvl5pPr>
              <a:defRPr lang="zh-CN" altLang="en-US"/>
            </a:lvl5pPr>
          </a:lstStyle>
          <a:p>
            <a:pPr marL="0" lvl="0" algn="ctr"/>
            <a:r>
              <a:rPr lang="en-US" altLang="zh-CN"/>
              <a:t>01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144133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dur="2000" autoRev="1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06 -8.67362E-19 L 0.00599 0.02338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9" y="115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dur="2000" autoRev="1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42" presetClass="path" presetSubtype="0" dur="2000" autoRev="1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06 -4.07407E-06 L 0.01393 0.00232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0" y="116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dur="2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06 -4.44444E-06 L 0.03086 0.03172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6" y="1574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path" presetSubtype="0" dur="2000" autoRev="1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06 2.22222E-06 L -0.02005 -0.01783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3" y="-903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6" presetClass="emph" presetSubtype="0" dur="2000" autoRev="1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40"/>
                                        </p:tgtEl>
                                      </p:cBhvr>
                                      <p:by x="125000" y="12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42" presetClass="path" presetSubtype="0" dur="2000" autoRev="1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06 7.40741E-07 L -0.0168 0.00856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6" y="417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6" presetClass="emph" presetSubtype="0" dur="2000" autoRev="1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42" presetClass="path" presetSubtype="0" dur="2000" autoRev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06 -3.7037E-06 L 0.00638 0.03125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3" y="1551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42" presetClass="path" presetSubtype="0" dur="2000" autoRev="1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06 -3.33333E-06 L 0.02097 -0.02407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2" y="-1204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6" presetClass="emph" presetSubtype="0" dur="2000" autoRev="1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41"/>
                                        </p:tgtEl>
                                      </p:cBhvr>
                                      <p:by x="125000" y="125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42" presetClass="path" presetSubtype="0" dur="200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06 3.33333E-06 L 0.0125 -0.01135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5" y="-579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2" presetClass="path" presetSubtype="0" dur="200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06 -1.11111E-06 L 0.01588 0.02384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4" y="1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1"/>
      <p:bldP spid="29" grpId="2"/>
      <p:bldP spid="29" grpId="3"/>
      <p:bldP spid="30" grpId="4"/>
      <p:bldP spid="30" grpId="5"/>
      <p:bldP spid="31" grpId="6"/>
      <p:bldP spid="40" grpId="7"/>
      <p:bldP spid="40" grpId="8"/>
      <p:bldP spid="41" grpId="9"/>
      <p:bldP spid="41" grpId="10"/>
    </p:bldLst>
  </p:timing>
  <p:extLst>
    <p:ext uri="{DCECCB84-F9BA-43D5-87BE-67443E8EF086}">
      <p15:sldGuideLst xmlns:p15="http://schemas.microsoft.com/office/powerpoint/2012/main">
        <p15:guide id="1" pos="438" userDrawn="1">
          <p15:clr>
            <a:srgbClr val="FBAE40"/>
          </p15:clr>
        </p15:guide>
        <p15:guide id="2" pos="7242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: 圆角 3">
            <a:extLst>
              <a:ext uri="{FF2B5EF4-FFF2-40B4-BE49-F238E27FC236}">
                <a16:creationId xmlns:a16="http://schemas.microsoft.com/office/drawing/2014/main" id="{67255AF5-04C0-40CF-8519-B75AD62DC0E4}"/>
              </a:ext>
            </a:extLst>
          </p:cNvPr>
          <p:cNvSpPr/>
          <p:nvPr userDrawn="1"/>
        </p:nvSpPr>
        <p:spPr>
          <a:xfrm>
            <a:off x="0" y="0"/>
            <a:ext cx="12192000" cy="833120"/>
          </a:xfrm>
          <a:prstGeom prst="roundRect">
            <a:avLst>
              <a:gd name="adj" fmla="val 0"/>
            </a:avLst>
          </a:prstGeom>
          <a:solidFill>
            <a:srgbClr val="0475DB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055C2CFC-D733-4E71-B5C4-6CA061B96629}"/>
              </a:ext>
            </a:extLst>
          </p:cNvPr>
          <p:cNvGrpSpPr/>
          <p:nvPr userDrawn="1"/>
        </p:nvGrpSpPr>
        <p:grpSpPr>
          <a:xfrm>
            <a:off x="257317" y="264065"/>
            <a:ext cx="304991" cy="304991"/>
            <a:chOff x="257317" y="264065"/>
            <a:chExt cx="304991" cy="304991"/>
          </a:xfrm>
          <a:effectLst>
            <a:outerShdw blurRad="25400" sx="98000" sy="98000" algn="ctr" rotWithShape="0">
              <a:prstClr val="black">
                <a:alpha val="13000"/>
              </a:prstClr>
            </a:outerShdw>
            <a:reflection blurRad="25400" stA="51000" endPos="32000" dist="12700" dir="5400000" sy="-100000" algn="bl" rotWithShape="0"/>
          </a:effectLst>
        </p:grpSpPr>
        <p:sp>
          <p:nvSpPr>
            <p:cNvPr id="8" name="矩形: 圆角 7">
              <a:extLst>
                <a:ext uri="{FF2B5EF4-FFF2-40B4-BE49-F238E27FC236}">
                  <a16:creationId xmlns:a16="http://schemas.microsoft.com/office/drawing/2014/main" id="{B1BBD179-47B8-4AE0-B971-0105409CED63}"/>
                </a:ext>
              </a:extLst>
            </p:cNvPr>
            <p:cNvSpPr/>
            <p:nvPr/>
          </p:nvSpPr>
          <p:spPr>
            <a:xfrm rot="18900000">
              <a:off x="285470" y="292218"/>
              <a:ext cx="248684" cy="248684"/>
            </a:xfrm>
            <a:prstGeom prst="roundRect">
              <a:avLst>
                <a:gd name="adj" fmla="val 0"/>
              </a:avLst>
            </a:prstGeom>
            <a:solidFill>
              <a:schemeClr val="bg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effectLst/>
              </a:endParaRPr>
            </a:p>
          </p:txBody>
        </p:sp>
        <p:sp>
          <p:nvSpPr>
            <p:cNvPr id="9" name="矩形: 圆角 8">
              <a:extLst>
                <a:ext uri="{FF2B5EF4-FFF2-40B4-BE49-F238E27FC236}">
                  <a16:creationId xmlns:a16="http://schemas.microsoft.com/office/drawing/2014/main" id="{BFEA15AD-8C36-4DD7-B520-DBED8292CA56}"/>
                </a:ext>
              </a:extLst>
            </p:cNvPr>
            <p:cNvSpPr/>
            <p:nvPr/>
          </p:nvSpPr>
          <p:spPr>
            <a:xfrm rot="18900000">
              <a:off x="257317" y="264065"/>
              <a:ext cx="304991" cy="304991"/>
            </a:xfrm>
            <a:prstGeom prst="roundRect">
              <a:avLst>
                <a:gd name="adj" fmla="val 0"/>
              </a:avLst>
            </a:prstGeom>
            <a:noFill/>
            <a:ln w="9525" cap="flat" cmpd="sng" algn="ctr">
              <a:solidFill>
                <a:schemeClr val="bg1"/>
              </a:solidFill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effectLst/>
              </a:endParaRPr>
            </a:p>
          </p:txBody>
        </p:sp>
      </p:grp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A9694D19-33DD-44FE-8C39-B149A88904B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95325" y="93395"/>
            <a:ext cx="9900819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lvl1pPr marL="0" marR="0" indent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3600" b="1" smtClean="0">
                <a:solidFill>
                  <a:schemeClr val="bg1"/>
                </a:solidFill>
                <a:effectLst>
                  <a:outerShdw blurRad="38100" algn="ctr" rotWithShape="0">
                    <a:prstClr val="black">
                      <a:alpha val="18000"/>
                    </a:prstClr>
                  </a:outerShdw>
                  <a:reflection blurRad="63500" stA="23000" endPos="29000" dist="50800" dir="5400000" sy="-100000" algn="bl" rotWithShape="0"/>
                </a:effectLst>
                <a:latin typeface="+mj-ea"/>
                <a:ea typeface="+mj-ea"/>
              </a:defRPr>
            </a:lvl1pPr>
            <a:lvl2pPr>
              <a:defRPr lang="zh-CN" altLang="en-US" sz="1800" smtClean="0"/>
            </a:lvl2pPr>
            <a:lvl3pPr>
              <a:defRPr lang="zh-CN" altLang="en-US" sz="1800" smtClean="0"/>
            </a:lvl3pPr>
            <a:lvl4pPr>
              <a:defRPr lang="zh-CN" altLang="en-US" smtClean="0"/>
            </a:lvl4pPr>
            <a:lvl5pPr>
              <a:defRPr lang="en-US"/>
            </a:lvl5pPr>
          </a:lstStyle>
          <a:p>
            <a:pPr marL="0" lvl="0"/>
            <a:r>
              <a:rPr lang="zh-CN" altLang="en-US"/>
              <a:t>单击此处填写小标题</a:t>
            </a:r>
            <a:endParaRPr lang="en-US"/>
          </a:p>
        </p:txBody>
      </p:sp>
      <p:sp>
        <p:nvSpPr>
          <p:cNvPr id="12" name="任意多边形: 形状 11">
            <a:extLst>
              <a:ext uri="{FF2B5EF4-FFF2-40B4-BE49-F238E27FC236}">
                <a16:creationId xmlns:a16="http://schemas.microsoft.com/office/drawing/2014/main" id="{5E71A0E0-52C6-4445-A80C-8B815DB1324F}"/>
              </a:ext>
            </a:extLst>
          </p:cNvPr>
          <p:cNvSpPr/>
          <p:nvPr userDrawn="1"/>
        </p:nvSpPr>
        <p:spPr>
          <a:xfrm>
            <a:off x="11104880" y="0"/>
            <a:ext cx="1087120" cy="833120"/>
          </a:xfrm>
          <a:custGeom>
            <a:gdLst>
              <a:gd name="connsiteX0" fmla="*/ 755648 w 1087120"/>
              <a:gd name="connsiteY0" fmla="*/ 0 h 833120"/>
              <a:gd name="connsiteX1" fmla="*/ 1087120 w 1087120"/>
              <a:gd name="connsiteY1" fmla="*/ 0 h 833120"/>
              <a:gd name="connsiteX2" fmla="*/ 1087120 w 1087120"/>
              <a:gd name="connsiteY2" fmla="*/ 85431 h 833120"/>
              <a:gd name="connsiteX3" fmla="*/ 408958 w 1087120"/>
              <a:gd name="connsiteY3" fmla="*/ 833120 h 833120"/>
              <a:gd name="connsiteX4" fmla="*/ 0 w 1087120"/>
              <a:gd name="connsiteY4" fmla="*/ 833120 h 8331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7120" h="833119">
                <a:moveTo>
                  <a:pt x="755648" y="0"/>
                </a:moveTo>
                <a:lnTo>
                  <a:pt x="1087120" y="0"/>
                </a:lnTo>
                <a:lnTo>
                  <a:pt x="1087120" y="85431"/>
                </a:lnTo>
                <a:lnTo>
                  <a:pt x="408958" y="833120"/>
                </a:lnTo>
                <a:lnTo>
                  <a:pt x="0" y="833120"/>
                </a:lnTo>
                <a:close/>
              </a:path>
            </a:pathLst>
          </a:custGeom>
          <a:gradFill>
            <a:gsLst>
              <a:gs pos="0">
                <a:schemeClr val="bg1">
                  <a:alpha val="26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任意多边形: 形状 13">
            <a:extLst>
              <a:ext uri="{FF2B5EF4-FFF2-40B4-BE49-F238E27FC236}">
                <a16:creationId xmlns:a16="http://schemas.microsoft.com/office/drawing/2014/main" id="{1D9CC006-A652-450B-8D47-6A6259E61816}"/>
              </a:ext>
            </a:extLst>
          </p:cNvPr>
          <p:cNvSpPr/>
          <p:nvPr userDrawn="1"/>
        </p:nvSpPr>
        <p:spPr>
          <a:xfrm>
            <a:off x="11148435" y="0"/>
            <a:ext cx="889693" cy="530022"/>
          </a:xfrm>
          <a:custGeom>
            <a:gdLst>
              <a:gd name="connsiteX0" fmla="*/ 480735 w 889693"/>
              <a:gd name="connsiteY0" fmla="*/ 0 h 530022"/>
              <a:gd name="connsiteX1" fmla="*/ 889693 w 889693"/>
              <a:gd name="connsiteY1" fmla="*/ 0 h 530022"/>
              <a:gd name="connsiteX2" fmla="*/ 408958 w 889693"/>
              <a:gd name="connsiteY2" fmla="*/ 530022 h 530022"/>
              <a:gd name="connsiteX3" fmla="*/ 0 w 889693"/>
              <a:gd name="connsiteY3" fmla="*/ 530022 h 5300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89693" h="530022">
                <a:moveTo>
                  <a:pt x="480735" y="0"/>
                </a:moveTo>
                <a:lnTo>
                  <a:pt x="889693" y="0"/>
                </a:lnTo>
                <a:lnTo>
                  <a:pt x="408958" y="530022"/>
                </a:lnTo>
                <a:lnTo>
                  <a:pt x="0" y="530022"/>
                </a:lnTo>
                <a:close/>
              </a:path>
            </a:pathLst>
          </a:custGeom>
          <a:gradFill>
            <a:gsLst>
              <a:gs pos="0">
                <a:schemeClr val="bg1">
                  <a:alpha val="17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任意多边形: 形状 15">
            <a:extLst>
              <a:ext uri="{FF2B5EF4-FFF2-40B4-BE49-F238E27FC236}">
                <a16:creationId xmlns:a16="http://schemas.microsoft.com/office/drawing/2014/main" id="{7060B28F-F963-4B9A-90EC-BEE603776F12}"/>
              </a:ext>
            </a:extLst>
          </p:cNvPr>
          <p:cNvSpPr/>
          <p:nvPr userDrawn="1"/>
        </p:nvSpPr>
        <p:spPr>
          <a:xfrm>
            <a:off x="11033024" y="1"/>
            <a:ext cx="724263" cy="490233"/>
          </a:xfrm>
          <a:custGeom>
            <a:gdLst>
              <a:gd name="connsiteX0" fmla="*/ 444646 w 724263"/>
              <a:gd name="connsiteY0" fmla="*/ 0 h 490233"/>
              <a:gd name="connsiteX1" fmla="*/ 724263 w 724263"/>
              <a:gd name="connsiteY1" fmla="*/ 0 h 490233"/>
              <a:gd name="connsiteX2" fmla="*/ 279617 w 724263"/>
              <a:gd name="connsiteY2" fmla="*/ 490233 h 490233"/>
              <a:gd name="connsiteX3" fmla="*/ 0 w 724263"/>
              <a:gd name="connsiteY3" fmla="*/ 490233 h 490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263" h="490233">
                <a:moveTo>
                  <a:pt x="444646" y="0"/>
                </a:moveTo>
                <a:lnTo>
                  <a:pt x="724263" y="0"/>
                </a:lnTo>
                <a:lnTo>
                  <a:pt x="279617" y="490233"/>
                </a:lnTo>
                <a:lnTo>
                  <a:pt x="0" y="490233"/>
                </a:lnTo>
                <a:close/>
              </a:path>
            </a:pathLst>
          </a:custGeom>
          <a:gradFill>
            <a:gsLst>
              <a:gs pos="0">
                <a:schemeClr val="bg1">
                  <a:alpha val="17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823482"/>
      </p:ext>
    </p:extLst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166687291"/>
      </p:ext>
    </p:extLst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028332727"/>
      </p:ext>
    </p:extLst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pos="438" userDrawn="1">
          <p15:clr>
            <a:srgbClr val="FBAE40"/>
          </p15:clr>
        </p15:guide>
        <p15:guide id="2" pos="7242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版权信息1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630164269"/>
      </p:ext>
    </p:extLst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版权信息2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44468679"/>
      </p:ext>
    </p:extLst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image" Target="../media/image1.png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3014952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.xml" /><Relationship Id="rId3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wmf" /><Relationship Id="rId3" Type="http://schemas.openxmlformats.org/officeDocument/2006/relationships/tags" Target="../tags/tag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w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wmf" /><Relationship Id="rId3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wm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520661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5DB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" name="文本占位符 56">
            <a:extLst>
              <a:ext uri="{FF2B5EF4-FFF2-40B4-BE49-F238E27FC236}">
                <a16:creationId xmlns:a16="http://schemas.microsoft.com/office/drawing/2014/main" id="{94D1824B-7CDF-4F2F-BA91-B4ED173BF17B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zh-CN" altLang="en-US"/>
              <a:t>第五章</a:t>
            </a:r>
            <a:endParaRPr lang="en-US"/>
          </a:p>
        </p:txBody>
      </p:sp>
      <p:sp>
        <p:nvSpPr>
          <p:cNvPr id="58" name="文本占位符 57">
            <a:extLst>
              <a:ext uri="{FF2B5EF4-FFF2-40B4-BE49-F238E27FC236}">
                <a16:creationId xmlns:a16="http://schemas.microsoft.com/office/drawing/2014/main" id="{90F421F7-E427-4676-A0EA-3F0B4FDB325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95325" y="1016000"/>
            <a:ext cx="4001651" cy="307777"/>
          </a:xfrm>
        </p:spPr>
        <p:txBody>
          <a:bodyPr/>
          <a:lstStyle/>
          <a:p>
            <a:r>
              <a:rPr lang="zh-CN" altLang="en-US"/>
              <a:t>人教版高中数学选择性必修第二册（</a:t>
            </a:r>
            <a:r>
              <a:rPr lang="en-US" altLang="zh-CN"/>
              <a:t>A</a:t>
            </a:r>
            <a:r>
              <a:rPr lang="zh-CN" altLang="en-US"/>
              <a:t>版）</a:t>
            </a:r>
          </a:p>
        </p:txBody>
      </p:sp>
      <p:sp>
        <p:nvSpPr>
          <p:cNvPr id="60" name="文本占位符 59">
            <a:extLst>
              <a:ext uri="{FF2B5EF4-FFF2-40B4-BE49-F238E27FC236}">
                <a16:creationId xmlns:a16="http://schemas.microsoft.com/office/drawing/2014/main" id="{835D8831-96FC-4482-B312-279D9E57526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altLang="zh-CN"/>
              <a:t>5.2</a:t>
            </a:r>
            <a:r>
              <a:rPr lang="zh-CN" altLang="en-US"/>
              <a:t>习题课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07291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750" fill="hold" grpId="1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 build="p"/>
      <p:bldP spid="60" grpI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: 形状 14">
            <a:extLst>
              <a:ext uri="{FF2B5EF4-FFF2-40B4-BE49-F238E27FC236}">
                <a16:creationId xmlns:a16="http://schemas.microsoft.com/office/drawing/2014/main" id="{4E23D424-C6E8-4105-8EC5-576E01B9D2D2}"/>
              </a:ext>
            </a:extLst>
          </p:cNvPr>
          <p:cNvSpPr/>
          <p:nvPr/>
        </p:nvSpPr>
        <p:spPr>
          <a:xfrm>
            <a:off x="695325" y="1419337"/>
            <a:ext cx="5095875" cy="4323737"/>
          </a:xfrm>
          <a:custGeom>
            <a:gdLst>
              <a:gd name="connsiteX0" fmla="*/ 19209 w 10801350"/>
              <a:gd name="connsiteY0" fmla="*/ 21956 h 4634093"/>
              <a:gd name="connsiteX1" fmla="*/ 19209 w 10801350"/>
              <a:gd name="connsiteY1" fmla="*/ 4283542 h 4634093"/>
              <a:gd name="connsiteX2" fmla="*/ 10782142 w 10801350"/>
              <a:gd name="connsiteY2" fmla="*/ 3681444 h 4634093"/>
              <a:gd name="connsiteX3" fmla="*/ 10782142 w 10801350"/>
              <a:gd name="connsiteY3" fmla="*/ 21956 h 4634093"/>
              <a:gd name="connsiteX4" fmla="*/ 0 w 10801350"/>
              <a:gd name="connsiteY4" fmla="*/ 0 h 4634093"/>
              <a:gd name="connsiteX5" fmla="*/ 10801350 w 10801350"/>
              <a:gd name="connsiteY5" fmla="*/ 0 h 4634093"/>
              <a:gd name="connsiteX6" fmla="*/ 10801350 w 10801350"/>
              <a:gd name="connsiteY6" fmla="*/ 3764263 h 4634093"/>
              <a:gd name="connsiteX7" fmla="*/ 0 w 10801350"/>
              <a:gd name="connsiteY7" fmla="*/ 4383600 h 463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01350" h="4634093">
                <a:moveTo>
                  <a:pt x="19209" y="21956"/>
                </a:moveTo>
                <a:lnTo>
                  <a:pt x="19209" y="4283542"/>
                </a:lnTo>
                <a:cubicBezTo>
                  <a:pt x="5400676" y="5075777"/>
                  <a:pt x="5400676" y="3681444"/>
                  <a:pt x="10782142" y="3681444"/>
                </a:cubicBezTo>
                <a:lnTo>
                  <a:pt x="10782142" y="21956"/>
                </a:lnTo>
                <a:close/>
                <a:moveTo>
                  <a:pt x="0" y="0"/>
                </a:moveTo>
                <a:lnTo>
                  <a:pt x="10801350" y="0"/>
                </a:lnTo>
                <a:lnTo>
                  <a:pt x="10801350" y="3764263"/>
                </a:lnTo>
                <a:cubicBezTo>
                  <a:pt x="5400675" y="3764263"/>
                  <a:pt x="5400675" y="5198517"/>
                  <a:pt x="0" y="4383600"/>
                </a:cubicBezTo>
                <a:close/>
              </a:path>
            </a:pathLst>
          </a:custGeom>
          <a:solidFill>
            <a:srgbClr val="0475DB"/>
          </a:solidFill>
          <a:ln w="25400">
            <a:solidFill>
              <a:srgbClr val="0475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04615B65-CEDD-4F9F-BB71-9BD1974357A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zh-CN" altLang="en-US"/>
              <a:t>学习目标</a:t>
            </a:r>
            <a:endParaRPr lang="en-US"/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2C73E7D0-CB8A-4FD2-BFAB-27F9951D9676}"/>
              </a:ext>
            </a:extLst>
          </p:cNvPr>
          <p:cNvSpPr txBox="1"/>
          <p:nvPr/>
        </p:nvSpPr>
        <p:spPr>
          <a:xfrm>
            <a:off x="865715" y="2244883"/>
            <a:ext cx="4780019" cy="2242409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学会变化率与导数、“隐函数”的求值、导数的物理应用、基本函数的求导公式、导数的运算法则、复合函数的求导、切线问题七种题型</a:t>
            </a:r>
          </a:p>
        </p:txBody>
      </p:sp>
      <p:sp>
        <p:nvSpPr>
          <p:cNvPr id="4" name="任意多边形: 形状 3">
            <a:extLst>
              <a:ext uri="{FF2B5EF4-FFF2-40B4-BE49-F238E27FC236}">
                <a16:creationId xmlns:a16="http://schemas.microsoft.com/office/drawing/2014/main" id="{EFBD6739-E05D-A638-9DFF-CD513781E138}"/>
              </a:ext>
            </a:extLst>
          </p:cNvPr>
          <p:cNvSpPr/>
          <p:nvPr/>
        </p:nvSpPr>
        <p:spPr>
          <a:xfrm>
            <a:off x="6400800" y="1419337"/>
            <a:ext cx="5095875" cy="4323737"/>
          </a:xfrm>
          <a:custGeom>
            <a:gdLst>
              <a:gd name="connsiteX0" fmla="*/ 19209 w 10801350"/>
              <a:gd name="connsiteY0" fmla="*/ 21956 h 4634093"/>
              <a:gd name="connsiteX1" fmla="*/ 19209 w 10801350"/>
              <a:gd name="connsiteY1" fmla="*/ 4283542 h 4634093"/>
              <a:gd name="connsiteX2" fmla="*/ 10782142 w 10801350"/>
              <a:gd name="connsiteY2" fmla="*/ 3681444 h 4634093"/>
              <a:gd name="connsiteX3" fmla="*/ 10782142 w 10801350"/>
              <a:gd name="connsiteY3" fmla="*/ 21956 h 4634093"/>
              <a:gd name="connsiteX4" fmla="*/ 0 w 10801350"/>
              <a:gd name="connsiteY4" fmla="*/ 0 h 4634093"/>
              <a:gd name="connsiteX5" fmla="*/ 10801350 w 10801350"/>
              <a:gd name="connsiteY5" fmla="*/ 0 h 4634093"/>
              <a:gd name="connsiteX6" fmla="*/ 10801350 w 10801350"/>
              <a:gd name="connsiteY6" fmla="*/ 3764263 h 4634093"/>
              <a:gd name="connsiteX7" fmla="*/ 0 w 10801350"/>
              <a:gd name="connsiteY7" fmla="*/ 4383600 h 4634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01350" h="4634093">
                <a:moveTo>
                  <a:pt x="19209" y="21956"/>
                </a:moveTo>
                <a:lnTo>
                  <a:pt x="19209" y="4283542"/>
                </a:lnTo>
                <a:cubicBezTo>
                  <a:pt x="5400676" y="5075777"/>
                  <a:pt x="5400676" y="3681444"/>
                  <a:pt x="10782142" y="3681444"/>
                </a:cubicBezTo>
                <a:lnTo>
                  <a:pt x="10782142" y="21956"/>
                </a:lnTo>
                <a:close/>
                <a:moveTo>
                  <a:pt x="0" y="0"/>
                </a:moveTo>
                <a:lnTo>
                  <a:pt x="10801350" y="0"/>
                </a:lnTo>
                <a:lnTo>
                  <a:pt x="10801350" y="3764263"/>
                </a:lnTo>
                <a:cubicBezTo>
                  <a:pt x="5400675" y="3764263"/>
                  <a:pt x="5400675" y="5198517"/>
                  <a:pt x="0" y="4383600"/>
                </a:cubicBezTo>
                <a:close/>
              </a:path>
            </a:pathLst>
          </a:custGeom>
          <a:solidFill>
            <a:srgbClr val="0475DB"/>
          </a:solidFill>
          <a:ln w="25400">
            <a:solidFill>
              <a:srgbClr val="0475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C2CB9EB1-B641-F3B9-9846-29939AA8CC29}"/>
              </a:ext>
            </a:extLst>
          </p:cNvPr>
          <p:cNvSpPr txBox="1"/>
          <p:nvPr/>
        </p:nvSpPr>
        <p:spPr>
          <a:xfrm>
            <a:off x="6558725" y="2260925"/>
            <a:ext cx="4780019" cy="168841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algn="just">
              <a:lnSpc>
                <a:spcPct val="150000"/>
              </a:lnSpc>
              <a:buFont typeface="+mj-lt"/>
              <a:buAutoNum type="arabicPeriod"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全体开麦复习</a:t>
            </a:r>
          </a:p>
          <a:p>
            <a:pPr marL="514350" indent="-514350" algn="just">
              <a:lnSpc>
                <a:spcPct val="150000"/>
              </a:lnSpc>
              <a:buFont typeface="+mj-lt"/>
              <a:buAutoNum type="arabicPeriod"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一起探究题型</a:t>
            </a:r>
          </a:p>
          <a:p>
            <a:pPr marL="514350" indent="-514350" algn="just">
              <a:lnSpc>
                <a:spcPct val="150000"/>
              </a:lnSpc>
              <a:buFont typeface="+mj-lt"/>
              <a:buAutoNum type="arabicPeriod"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独立完成练习，拍照发钉钉群</a:t>
            </a:r>
          </a:p>
        </p:txBody>
      </p:sp>
      <p:sp>
        <p:nvSpPr>
          <p:cNvPr id="7" name="YOO-MD-文本框 5">
            <a:extLst>
              <a:ext uri="{FF2B5EF4-FFF2-40B4-BE49-F238E27FC236}">
                <a16:creationId xmlns:a16="http://schemas.microsoft.com/office/drawing/2014/main" id="{453E1A5D-3A70-9798-C23E-0BA1BB0C410B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7706611" y="1542448"/>
            <a:ext cx="2484249" cy="52322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学生活动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4472C4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8" name="YOO-MD-文本框 5">
            <a:extLst>
              <a:ext uri="{FF2B5EF4-FFF2-40B4-BE49-F238E27FC236}">
                <a16:creationId xmlns:a16="http://schemas.microsoft.com/office/drawing/2014/main" id="{FE9A5EC4-F848-CD18-DDB8-8E42856E47C6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2001137" y="1542448"/>
            <a:ext cx="2484249" cy="52322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>
                <a:solidFill>
                  <a:srgbClr val="4472C4"/>
                </a:solidFill>
                <a:latin typeface="+mn-ea"/>
              </a:rPr>
              <a:t>学习目标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4472C4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054090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500" fill="hold" grpId="1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37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42" presetClass="entr" presetSubtype="0" dur="500" fill="hold" grpId="3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0" grpId="1"/>
      <p:bldP spid="4" grpId="2"/>
      <p:bldP spid="6" grpId="3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5A89509-1F0B-4A4B-B3F3-A9C68BA9991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zh-CN" altLang="en-US"/>
              <a:t>题型一 变化率与导数</a:t>
            </a:r>
            <a:endParaRPr lang="en-US"/>
          </a:p>
        </p:txBody>
      </p:sp>
      <p:sp>
        <p:nvSpPr>
          <p:cNvPr id="9" name="矩形: 单圆角 8">
            <a:extLst>
              <a:ext uri="{FF2B5EF4-FFF2-40B4-BE49-F238E27FC236}">
                <a16:creationId xmlns:a16="http://schemas.microsoft.com/office/drawing/2014/main" id="{56D11746-F1E1-C4A7-482B-17AA1C46E71F}"/>
              </a:ext>
            </a:extLst>
          </p:cNvPr>
          <p:cNvSpPr/>
          <p:nvPr/>
        </p:nvSpPr>
        <p:spPr>
          <a:xfrm flipV="1">
            <a:off x="710111" y="1074439"/>
            <a:ext cx="10801350" cy="4941349"/>
          </a:xfrm>
          <a:prstGeom prst="round1Rect">
            <a:avLst/>
          </a:prstGeom>
          <a:noFill/>
          <a:ln w="25400">
            <a:solidFill>
              <a:srgbClr val="0475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4" name="矩形 53">
            <a:extLst>
              <a:ext uri="{FF2B5EF4-FFF2-40B4-BE49-F238E27FC236}">
                <a16:creationId xmlns:a16="http://schemas.microsoft.com/office/drawing/2014/main" id="{6AD9B3A3-B66F-EE64-D697-1C2E1F6B14BC}"/>
              </a:ext>
            </a:extLst>
          </p:cNvPr>
          <p:cNvSpPr/>
          <p:nvPr/>
        </p:nvSpPr>
        <p:spPr>
          <a:xfrm>
            <a:off x="710111" y="1033800"/>
            <a:ext cx="864690" cy="461665"/>
          </a:xfrm>
          <a:prstGeom prst="rect">
            <a:avLst/>
          </a:prstGeom>
          <a:solidFill>
            <a:srgbClr val="0475DB"/>
          </a:solidFill>
          <a:ln w="25400">
            <a:solidFill>
              <a:srgbClr val="0475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</a:rPr>
              <a:t>习题</a:t>
            </a:r>
            <a:endParaRPr lang="en-US" sz="2800" b="1">
              <a:solidFill>
                <a:schemeClr val="bg1"/>
              </a:solidFill>
            </a:endParaRPr>
          </a:p>
        </p:txBody>
      </p:sp>
      <p:pic>
        <p:nvPicPr>
          <p:cNvPr id="2" name="图片 68">
            <a:extLst>
              <a:ext uri="{FF2B5EF4-FFF2-40B4-BE49-F238E27FC236}">
                <a16:creationId xmlns:a16="http://schemas.microsoft.com/office/drawing/2014/main" id="{01EC4883-6D9A-C73F-2CD7-DE948AAB3232}"/>
              </a:ext>
            </a:extLst>
          </p:cNvPr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74801" y="1536104"/>
            <a:ext cx="9418955" cy="399478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32781726"/>
      </p:ext>
    </p:extLst>
  </p:cSld>
  <p:clrMapOvr>
    <a:masterClrMapping/>
  </p:clrMapOvr>
  <p:transition spd="slow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7A360D68-56AA-41CF-47FF-7F74B9250C79}"/>
              </a:ext>
            </a:extLst>
          </p:cNvPr>
          <p:cNvSpPr/>
          <p:nvPr/>
        </p:nvSpPr>
        <p:spPr>
          <a:xfrm>
            <a:off x="695325" y="1266940"/>
            <a:ext cx="10823471" cy="5032260"/>
          </a:xfrm>
          <a:prstGeom prst="rect">
            <a:avLst/>
          </a:prstGeom>
          <a:solidFill>
            <a:schemeClr val="bg1">
              <a:alpha val="80000"/>
            </a:schemeClr>
          </a:solidFill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400">
              <a:latin typeface="+mn-ea"/>
            </a:endParaRP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5A89509-1F0B-4A4B-B3F3-A9C68BA9991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zh-CN" altLang="en-US"/>
              <a:t>题型一 变化率与导数</a:t>
            </a:r>
            <a:endParaRPr lang="en-US"/>
          </a:p>
        </p:txBody>
      </p:sp>
      <p:sp>
        <p:nvSpPr>
          <p:cNvPr id="54" name="矩形 53">
            <a:extLst>
              <a:ext uri="{FF2B5EF4-FFF2-40B4-BE49-F238E27FC236}">
                <a16:creationId xmlns:a16="http://schemas.microsoft.com/office/drawing/2014/main" id="{6AD9B3A3-B66F-EE64-D697-1C2E1F6B14BC}"/>
              </a:ext>
            </a:extLst>
          </p:cNvPr>
          <p:cNvSpPr/>
          <p:nvPr/>
        </p:nvSpPr>
        <p:spPr>
          <a:xfrm>
            <a:off x="710111" y="1033800"/>
            <a:ext cx="864690" cy="461665"/>
          </a:xfrm>
          <a:prstGeom prst="rect">
            <a:avLst/>
          </a:prstGeom>
          <a:solidFill>
            <a:srgbClr val="FF0000"/>
          </a:solidFill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</a:rPr>
              <a:t>解答</a:t>
            </a:r>
            <a:endParaRPr lang="en-US" sz="2800" b="1">
              <a:solidFill>
                <a:schemeClr val="bg1"/>
              </a:solidFill>
            </a:endParaRPr>
          </a:p>
        </p:txBody>
      </p:sp>
      <p:sp>
        <p:nvSpPr>
          <p:cNvPr id="5" name="对象 -2147482621">
            <a:extLst>
              <a:ext uri="{FF2B5EF4-FFF2-40B4-BE49-F238E27FC236}">
                <a16:creationId xmlns:a16="http://schemas.microsoft.com/office/drawing/2014/main" id="{788D2521-E091-11AF-88C8-14A073681CDA}"/>
              </a:ext>
            </a:extLst>
          </p:cNvPr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946934" y="1677584"/>
            <a:ext cx="10571862" cy="1884238"/>
          </a:xfrm>
          <a:prstGeom prst="rect">
            <a:avLst/>
          </a:prstGeom>
          <a:blipFill>
            <a:blip r:embed="rId2"/>
            <a:stretch>
              <a:fillRect t="-3236" b="0"/>
            </a:stretch>
          </a:blipFill>
          <a:ln w="38100">
            <a:noFill/>
            <a:miter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D7F53F89-0111-802C-69AC-C1E96E125658}"/>
              </a:ext>
            </a:extLst>
          </p:cNvPr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024052" y="2982881"/>
            <a:ext cx="9649210" cy="315496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75965223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5A89509-1F0B-4A4B-B3F3-A9C68BA9991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zh-CN" altLang="en-US"/>
              <a:t>题型二 隐函数求值</a:t>
            </a:r>
            <a:endParaRPr lang="en-US"/>
          </a:p>
        </p:txBody>
      </p:sp>
      <p:sp>
        <p:nvSpPr>
          <p:cNvPr id="9" name="矩形: 单圆角 8">
            <a:extLst>
              <a:ext uri="{FF2B5EF4-FFF2-40B4-BE49-F238E27FC236}">
                <a16:creationId xmlns:a16="http://schemas.microsoft.com/office/drawing/2014/main" id="{56D11746-F1E1-C4A7-482B-17AA1C46E71F}"/>
              </a:ext>
            </a:extLst>
          </p:cNvPr>
          <p:cNvSpPr/>
          <p:nvPr/>
        </p:nvSpPr>
        <p:spPr>
          <a:xfrm flipV="1">
            <a:off x="710111" y="1074439"/>
            <a:ext cx="10801350" cy="4941349"/>
          </a:xfrm>
          <a:prstGeom prst="round1Rect">
            <a:avLst/>
          </a:prstGeom>
          <a:noFill/>
          <a:ln w="25400">
            <a:solidFill>
              <a:srgbClr val="0475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4" name="矩形 53">
            <a:extLst>
              <a:ext uri="{FF2B5EF4-FFF2-40B4-BE49-F238E27FC236}">
                <a16:creationId xmlns:a16="http://schemas.microsoft.com/office/drawing/2014/main" id="{6AD9B3A3-B66F-EE64-D697-1C2E1F6B14BC}"/>
              </a:ext>
            </a:extLst>
          </p:cNvPr>
          <p:cNvSpPr/>
          <p:nvPr/>
        </p:nvSpPr>
        <p:spPr>
          <a:xfrm>
            <a:off x="710111" y="1033800"/>
            <a:ext cx="864690" cy="461665"/>
          </a:xfrm>
          <a:prstGeom prst="rect">
            <a:avLst/>
          </a:prstGeom>
          <a:solidFill>
            <a:srgbClr val="0475DB"/>
          </a:solidFill>
          <a:ln w="25400">
            <a:solidFill>
              <a:srgbClr val="0475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</a:rPr>
              <a:t>习题</a:t>
            </a:r>
            <a:endParaRPr lang="en-US" sz="2800" b="1">
              <a:solidFill>
                <a:schemeClr val="bg1"/>
              </a:solidFill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FB3E408F-E493-A326-1E57-C7D1D1476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126" y="1756488"/>
            <a:ext cx="10281909" cy="39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94596"/>
      </p:ext>
    </p:extLst>
  </p:cSld>
  <p:clrMapOvr>
    <a:masterClrMapping/>
  </p:clrMapOvr>
  <p:transition spd="slow"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7A360D68-56AA-41CF-47FF-7F74B9250C79}"/>
              </a:ext>
            </a:extLst>
          </p:cNvPr>
          <p:cNvSpPr/>
          <p:nvPr/>
        </p:nvSpPr>
        <p:spPr>
          <a:xfrm>
            <a:off x="695325" y="1266940"/>
            <a:ext cx="10823471" cy="5032260"/>
          </a:xfrm>
          <a:prstGeom prst="rect">
            <a:avLst/>
          </a:prstGeom>
          <a:solidFill>
            <a:schemeClr val="bg1">
              <a:alpha val="80000"/>
            </a:schemeClr>
          </a:solidFill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400">
              <a:latin typeface="+mn-ea"/>
            </a:endParaRP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5A89509-1F0B-4A4B-B3F3-A9C68BA9991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zh-CN" altLang="en-US"/>
              <a:t>题型二 隐函数求值</a:t>
            </a:r>
            <a:endParaRPr lang="en-US" altLang="zh-CN"/>
          </a:p>
        </p:txBody>
      </p:sp>
      <p:sp>
        <p:nvSpPr>
          <p:cNvPr id="54" name="矩形 53">
            <a:extLst>
              <a:ext uri="{FF2B5EF4-FFF2-40B4-BE49-F238E27FC236}">
                <a16:creationId xmlns:a16="http://schemas.microsoft.com/office/drawing/2014/main" id="{6AD9B3A3-B66F-EE64-D697-1C2E1F6B14BC}"/>
              </a:ext>
            </a:extLst>
          </p:cNvPr>
          <p:cNvSpPr/>
          <p:nvPr/>
        </p:nvSpPr>
        <p:spPr>
          <a:xfrm>
            <a:off x="710111" y="1033800"/>
            <a:ext cx="864690" cy="461665"/>
          </a:xfrm>
          <a:prstGeom prst="rect">
            <a:avLst/>
          </a:prstGeom>
          <a:solidFill>
            <a:srgbClr val="FF0000"/>
          </a:solidFill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</a:rPr>
              <a:t>解答</a:t>
            </a:r>
            <a:endParaRPr lang="en-US" sz="2800" b="1">
              <a:solidFill>
                <a:schemeClr val="bg1"/>
              </a:solidFill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AC231E9-C55C-6861-18E0-AEE143BDF46E}"/>
              </a:ext>
            </a:extLst>
          </p:cNvPr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926755" y="1631010"/>
            <a:ext cx="8532785" cy="723403"/>
          </a:xfrm>
          <a:prstGeom prst="rect">
            <a:avLst/>
          </a:prstGeom>
          <a:blipFill>
            <a:blip r:embed="rId2"/>
            <a:stretch>
              <a:fillRect l="-2500" b="-24576"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A08D973E-A6D5-43E2-5B02-08DAE2D69478}"/>
              </a:ext>
            </a:extLst>
          </p:cNvPr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926755" y="2718482"/>
            <a:ext cx="10457525" cy="2903295"/>
          </a:xfrm>
          <a:prstGeom prst="rect">
            <a:avLst/>
          </a:prstGeom>
          <a:blipFill>
            <a:blip r:embed="rId3"/>
            <a:stretch>
              <a:fillRect b="-2521"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6210210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7A360D68-56AA-41CF-47FF-7F74B9250C79}"/>
              </a:ext>
            </a:extLst>
          </p:cNvPr>
          <p:cNvSpPr/>
          <p:nvPr/>
        </p:nvSpPr>
        <p:spPr>
          <a:xfrm>
            <a:off x="695325" y="1266940"/>
            <a:ext cx="10823471" cy="4682168"/>
          </a:xfrm>
          <a:prstGeom prst="rect">
            <a:avLst/>
          </a:prstGeom>
          <a:solidFill>
            <a:schemeClr val="bg1">
              <a:alpha val="80000"/>
            </a:schemeClr>
          </a:solidFill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400">
              <a:latin typeface="+mn-ea"/>
            </a:endParaRP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5A89509-1F0B-4A4B-B3F3-A9C68BA9991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zh-CN" altLang="en-US"/>
              <a:t>题型二 隐函数求值</a:t>
            </a:r>
            <a:endParaRPr lang="en-US" altLang="zh-CN"/>
          </a:p>
        </p:txBody>
      </p:sp>
      <p:sp>
        <p:nvSpPr>
          <p:cNvPr id="54" name="矩形 53">
            <a:extLst>
              <a:ext uri="{FF2B5EF4-FFF2-40B4-BE49-F238E27FC236}">
                <a16:creationId xmlns:a16="http://schemas.microsoft.com/office/drawing/2014/main" id="{6AD9B3A3-B66F-EE64-D697-1C2E1F6B14BC}"/>
              </a:ext>
            </a:extLst>
          </p:cNvPr>
          <p:cNvSpPr/>
          <p:nvPr/>
        </p:nvSpPr>
        <p:spPr>
          <a:xfrm>
            <a:off x="710111" y="1033800"/>
            <a:ext cx="864690" cy="461665"/>
          </a:xfrm>
          <a:prstGeom prst="rect">
            <a:avLst/>
          </a:prstGeom>
          <a:solidFill>
            <a:srgbClr val="FF0000"/>
          </a:solidFill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</a:rPr>
              <a:t>解答</a:t>
            </a:r>
            <a:endParaRPr lang="en-US" sz="2800" b="1">
              <a:solidFill>
                <a:schemeClr val="bg1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47EFAD89-9C76-E02E-00B2-78650926EC37}"/>
              </a:ext>
            </a:extLst>
          </p:cNvPr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280067" y="1349634"/>
            <a:ext cx="8466929" cy="4175182"/>
          </a:xfrm>
          <a:prstGeom prst="rect">
            <a:avLst/>
          </a:prstGeom>
          <a:blipFill>
            <a:blip r:embed="rId2"/>
            <a:stretch>
              <a:fillRect l="-72"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840551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>
            <a:extLst>
              <a:ext uri="{FF2B5EF4-FFF2-40B4-BE49-F238E27FC236}">
                <a16:creationId xmlns:a16="http://schemas.microsoft.com/office/drawing/2014/main" id="{01B9A66D-A434-4336-739D-60E242FDEAEF}"/>
              </a:ext>
            </a:extLst>
          </p:cNvPr>
          <p:cNvSpPr/>
          <p:nvPr/>
        </p:nvSpPr>
        <p:spPr>
          <a:xfrm>
            <a:off x="710111" y="5554284"/>
            <a:ext cx="10823471" cy="806067"/>
          </a:xfrm>
          <a:prstGeom prst="rect">
            <a:avLst/>
          </a:prstGeom>
          <a:solidFill>
            <a:schemeClr val="bg1">
              <a:alpha val="80000"/>
            </a:schemeClr>
          </a:solidFill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400">
              <a:latin typeface="+mn-ea"/>
            </a:endParaRP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5A89509-1F0B-4A4B-B3F3-A9C68BA9991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zh-CN" altLang="en-US"/>
              <a:t>题型三 导数的物理应用</a:t>
            </a:r>
            <a:endParaRPr lang="en-US"/>
          </a:p>
        </p:txBody>
      </p:sp>
      <p:sp>
        <p:nvSpPr>
          <p:cNvPr id="9" name="矩形: 单圆角 8">
            <a:extLst>
              <a:ext uri="{FF2B5EF4-FFF2-40B4-BE49-F238E27FC236}">
                <a16:creationId xmlns:a16="http://schemas.microsoft.com/office/drawing/2014/main" id="{56D11746-F1E1-C4A7-482B-17AA1C46E71F}"/>
              </a:ext>
            </a:extLst>
          </p:cNvPr>
          <p:cNvSpPr/>
          <p:nvPr/>
        </p:nvSpPr>
        <p:spPr>
          <a:xfrm flipV="1">
            <a:off x="710111" y="1074438"/>
            <a:ext cx="10801350" cy="4389927"/>
          </a:xfrm>
          <a:prstGeom prst="round1Rect">
            <a:avLst/>
          </a:prstGeom>
          <a:noFill/>
          <a:ln w="25400">
            <a:solidFill>
              <a:srgbClr val="0475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4" name="矩形 53">
            <a:extLst>
              <a:ext uri="{FF2B5EF4-FFF2-40B4-BE49-F238E27FC236}">
                <a16:creationId xmlns:a16="http://schemas.microsoft.com/office/drawing/2014/main" id="{6AD9B3A3-B66F-EE64-D697-1C2E1F6B14BC}"/>
              </a:ext>
            </a:extLst>
          </p:cNvPr>
          <p:cNvSpPr/>
          <p:nvPr/>
        </p:nvSpPr>
        <p:spPr>
          <a:xfrm>
            <a:off x="710111" y="1033800"/>
            <a:ext cx="864690" cy="461665"/>
          </a:xfrm>
          <a:prstGeom prst="rect">
            <a:avLst/>
          </a:prstGeom>
          <a:solidFill>
            <a:srgbClr val="0475DB"/>
          </a:solidFill>
          <a:ln w="25400">
            <a:solidFill>
              <a:srgbClr val="0475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</a:rPr>
              <a:t>习题</a:t>
            </a:r>
            <a:endParaRPr lang="en-US" sz="2800" b="1">
              <a:solidFill>
                <a:schemeClr val="bg1"/>
              </a:solidFill>
            </a:endParaRP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56ED3D0A-20B3-DAB2-E813-BBE2BAE48C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1949" y="1495464"/>
            <a:ext cx="10307093" cy="4123137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ECD457A7-295D-B0C2-44BF-8984E0816FDC}"/>
              </a:ext>
            </a:extLst>
          </p:cNvPr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471060" y="5691610"/>
            <a:ext cx="5172111" cy="557268"/>
          </a:xfrm>
          <a:prstGeom prst="rect">
            <a:avLst/>
          </a:prstGeom>
          <a:blipFill>
            <a:blip r:embed="rId3"/>
            <a:stretch>
              <a:fillRect t="-12088" b="-23077"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643C457-8848-6104-9A19-E3E3203BA5B8}"/>
              </a:ext>
            </a:extLst>
          </p:cNvPr>
          <p:cNvSpPr txBox="1"/>
          <p:nvPr/>
        </p:nvSpPr>
        <p:spPr>
          <a:xfrm>
            <a:off x="7074810" y="5691610"/>
            <a:ext cx="914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+mn-ea"/>
              </a:rPr>
              <a:t>2.A</a:t>
            </a:r>
            <a:endParaRPr lang="zh-CN" altLang="en-US" sz="2800">
              <a:solidFill>
                <a:srgbClr val="FF0000"/>
              </a:solidFill>
              <a:latin typeface="+mn-ea"/>
            </a:endParaRPr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043195FF-633D-10AC-508D-01809EDBE934}"/>
              </a:ext>
            </a:extLst>
          </p:cNvPr>
          <p:cNvSpPr/>
          <p:nvPr/>
        </p:nvSpPr>
        <p:spPr>
          <a:xfrm>
            <a:off x="710111" y="5576624"/>
            <a:ext cx="468694" cy="783727"/>
          </a:xfrm>
          <a:prstGeom prst="rect">
            <a:avLst/>
          </a:prstGeom>
          <a:solidFill>
            <a:srgbClr val="FF0000"/>
          </a:solidFill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700" b="1">
                <a:solidFill>
                  <a:schemeClr val="bg1"/>
                </a:solidFill>
              </a:rPr>
              <a:t>解</a:t>
            </a:r>
            <a:endParaRPr lang="en-US" altLang="zh-CN" sz="2700" b="1">
              <a:solidFill>
                <a:schemeClr val="bg1"/>
              </a:solidFill>
            </a:endParaRPr>
          </a:p>
          <a:p>
            <a:pPr algn="ctr"/>
            <a:r>
              <a:rPr lang="zh-CN" altLang="en-US" sz="2700" b="1">
                <a:solidFill>
                  <a:schemeClr val="bg1"/>
                </a:solidFill>
              </a:rPr>
              <a:t>答</a:t>
            </a:r>
            <a:endParaRPr lang="en-US" sz="27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0033791"/>
      </p:ext>
    </p:extLst>
  </p:cSld>
  <p:clrMapOvr>
    <a:masterClrMapping/>
  </p:clrMapOvr>
  <p:transition spd="slow"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5A89509-1F0B-4A4B-B3F3-A9C68BA9991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5325" y="93395"/>
            <a:ext cx="9900819" cy="646331"/>
          </a:xfrm>
        </p:spPr>
        <p:txBody>
          <a:bodyPr/>
          <a:lstStyle/>
          <a:p>
            <a:r>
              <a:rPr lang="zh-CN" altLang="en-US"/>
              <a:t>题型四 基本函数的求导公式</a:t>
            </a:r>
          </a:p>
        </p:txBody>
      </p:sp>
      <p:sp>
        <p:nvSpPr>
          <p:cNvPr id="9" name="矩形: 单圆角 8">
            <a:extLst>
              <a:ext uri="{FF2B5EF4-FFF2-40B4-BE49-F238E27FC236}">
                <a16:creationId xmlns:a16="http://schemas.microsoft.com/office/drawing/2014/main" id="{56D11746-F1E1-C4A7-482B-17AA1C46E71F}"/>
              </a:ext>
            </a:extLst>
          </p:cNvPr>
          <p:cNvSpPr/>
          <p:nvPr/>
        </p:nvSpPr>
        <p:spPr>
          <a:xfrm flipV="1">
            <a:off x="710111" y="1074439"/>
            <a:ext cx="10801350" cy="4015354"/>
          </a:xfrm>
          <a:prstGeom prst="round1Rect">
            <a:avLst/>
          </a:prstGeom>
          <a:noFill/>
          <a:ln w="25400">
            <a:solidFill>
              <a:srgbClr val="0475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4" name="矩形 53">
            <a:extLst>
              <a:ext uri="{FF2B5EF4-FFF2-40B4-BE49-F238E27FC236}">
                <a16:creationId xmlns:a16="http://schemas.microsoft.com/office/drawing/2014/main" id="{6AD9B3A3-B66F-EE64-D697-1C2E1F6B14BC}"/>
              </a:ext>
            </a:extLst>
          </p:cNvPr>
          <p:cNvSpPr/>
          <p:nvPr/>
        </p:nvSpPr>
        <p:spPr>
          <a:xfrm>
            <a:off x="710111" y="1033800"/>
            <a:ext cx="864690" cy="461665"/>
          </a:xfrm>
          <a:prstGeom prst="rect">
            <a:avLst/>
          </a:prstGeom>
          <a:solidFill>
            <a:srgbClr val="0475DB"/>
          </a:solidFill>
          <a:ln w="25400">
            <a:solidFill>
              <a:srgbClr val="0475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</a:rPr>
              <a:t>习题</a:t>
            </a:r>
            <a:endParaRPr lang="en-US" sz="2800" b="1">
              <a:solidFill>
                <a:schemeClr val="bg1"/>
              </a:solidFill>
            </a:endParaRP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169DFCDB-A2E8-03D2-DCCC-51628C3411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504" y="1632768"/>
            <a:ext cx="10452819" cy="3242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372958"/>
      </p:ext>
    </p:extLst>
  </p:cSld>
  <p:clrMapOvr>
    <a:masterClrMapping/>
  </p:clrMapOvr>
  <p:transition spd="slow"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7A360D68-56AA-41CF-47FF-7F74B9250C79}"/>
              </a:ext>
            </a:extLst>
          </p:cNvPr>
          <p:cNvSpPr/>
          <p:nvPr/>
        </p:nvSpPr>
        <p:spPr>
          <a:xfrm>
            <a:off x="695325" y="1266940"/>
            <a:ext cx="10823471" cy="4836405"/>
          </a:xfrm>
          <a:prstGeom prst="rect">
            <a:avLst/>
          </a:prstGeom>
          <a:solidFill>
            <a:schemeClr val="bg1">
              <a:alpha val="80000"/>
            </a:schemeClr>
          </a:solidFill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400">
              <a:latin typeface="+mn-ea"/>
            </a:endParaRP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5A89509-1F0B-4A4B-B3F3-A9C68BA9991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zh-CN" altLang="en-US"/>
              <a:t>题型四 基本函数的求导公式</a:t>
            </a:r>
            <a:endParaRPr lang="en-US" altLang="zh-CN"/>
          </a:p>
        </p:txBody>
      </p:sp>
      <p:sp>
        <p:nvSpPr>
          <p:cNvPr id="54" name="矩形 53">
            <a:extLst>
              <a:ext uri="{FF2B5EF4-FFF2-40B4-BE49-F238E27FC236}">
                <a16:creationId xmlns:a16="http://schemas.microsoft.com/office/drawing/2014/main" id="{6AD9B3A3-B66F-EE64-D697-1C2E1F6B14BC}"/>
              </a:ext>
            </a:extLst>
          </p:cNvPr>
          <p:cNvSpPr/>
          <p:nvPr/>
        </p:nvSpPr>
        <p:spPr>
          <a:xfrm>
            <a:off x="710111" y="1033800"/>
            <a:ext cx="864690" cy="461665"/>
          </a:xfrm>
          <a:prstGeom prst="rect">
            <a:avLst/>
          </a:prstGeom>
          <a:solidFill>
            <a:srgbClr val="FF0000"/>
          </a:solidFill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</a:rPr>
              <a:t>解答</a:t>
            </a:r>
            <a:endParaRPr lang="en-US" sz="2800" b="1">
              <a:solidFill>
                <a:schemeClr val="bg1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5B437668-75F6-CE2A-272F-39EBF7F70D18}"/>
              </a:ext>
            </a:extLst>
          </p:cNvPr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188437" y="1276838"/>
            <a:ext cx="10170926" cy="2440027"/>
          </a:xfrm>
          <a:prstGeom prst="rect">
            <a:avLst/>
          </a:prstGeom>
          <a:blipFill>
            <a:blip r:embed="rId2"/>
            <a:stretch>
              <a:fillRect l="-2158"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C2A4B8E7-FC42-5F5E-D401-EEE9175E8985}"/>
              </a:ext>
            </a:extLst>
          </p:cNvPr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142456" y="3783070"/>
            <a:ext cx="10170926" cy="203594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67891368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https://d.book118.com/488052066135006044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D-PA" val="v1.0.0"/>
</p:tagLst>
</file>

<file path=ppt/tags/tag2.xml><?xml version="1.0" encoding="utf-8"?>
<p:tagLst xmlns:p="http://schemas.openxmlformats.org/presentationml/2006/main">
  <p:tag name="MD-PA" val="v1.0.0"/>
</p:tagLst>
</file>

<file path=ppt/tags/tag3.xml><?xml version="1.0" encoding="utf-8"?>
<p:tagLst xmlns:p="http://schemas.openxmlformats.org/presentationml/2006/main">
  <p:tag name="KSO_WM_BEAUTIFY_FLAG" val=""/>
  <p:tag name="KSO_WM_UNIT_PLACING_PICTURE_USER_VIEWPORT" val="{&quot;height&quot;:6291,&quot;width&quot;:14833}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数学课件配色_6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DB6D1"/>
      </a:accent1>
      <a:accent2>
        <a:srgbClr val="FB556F"/>
      </a:accent2>
      <a:accent3>
        <a:srgbClr val="FEB552"/>
      </a:accent3>
      <a:accent4>
        <a:srgbClr val="3CD0A0"/>
      </a:accent4>
      <a:accent5>
        <a:srgbClr val="5DB6D1"/>
      </a:accent5>
      <a:accent6>
        <a:srgbClr val="FB556F"/>
      </a:accent6>
      <a:hlink>
        <a:srgbClr val="0563C1"/>
      </a:hlink>
      <a:folHlink>
        <a:srgbClr val="954F72"/>
      </a:folHlink>
    </a:clrScheme>
    <a:fontScheme name="备用">
      <a:majorFont>
        <a:latin typeface="Arial"/>
        <a:ea typeface="微软雅黑" charset="-122"/>
        <a:cs typeface="Arial"/>
      </a:majorFont>
      <a:minorFont>
        <a:latin typeface="Arial"/>
        <a:ea typeface="微软雅黑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 w="25400">
          <a:solidFill>
            <a:schemeClr val="accent1"/>
          </a:solidFill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2024-09-25T05:20:39.798</cp:lastPrinted>
  <dcterms:created xsi:type="dcterms:W3CDTF">2024-09-24T21:20:39Z</dcterms:created>
  <dcterms:modified xsi:type="dcterms:W3CDTF">2024-09-24T21:20:41Z</dcterms:modified>
</cp:coreProperties>
</file>