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B44A0-5251-456F-845C-DF17E64A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7F486-4FFA-481A-BB34-D5C46416E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270F1-498D-4459-B039-8B9EDD9EC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E0D31-51DC-4963-A132-B1113D8A3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FDEBE-8028-4871-8425-15EC0F22C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6C28E6-54FB-4263-9B4D-8794C6521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0208E-5354-4D0D-A730-268CC96BD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3222E-E092-42B9-B1DB-326469895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42122-B9F9-4F7A-88E5-FC1995E06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8C472-69D2-4A35-BF98-260AB4E79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65F2D-E0D1-4D40-95B3-EB6614576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2102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纤维桩冠的护理配合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纤维桩冠的护理流程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纤维桩冠的护理要点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纤维桩冠的护理案例分享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纤维桩冠的未来展望与研究方向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纤维桩冠的定义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它通过粘接剂与牙根管壁紧密结合，再在上面制作烤瓷冠或全瓷冠，以恢复牙齿的形态和功能。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纤维桩冠是一种用于修复牙齿缺损的口腔修复材料，由高强度、生物相容性好的纤维材料制成。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纤维桩冠具有高强度和抗疲劳性能，能够承受正常的咬合力和咀嚼力。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生物相容性好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纤维桩冠与人体组织相容性好，不易引起过敏或排异反应。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纤维桩冠的粘接和加冠过程相对简单，需要的设备和材料较少。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纤维桩冠的特点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纤维桩冠主要用于牙齿缺损的修复，如牙冠折断、牙齿龋坏等。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126" r="2912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牙齿缺损修复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纤维桩冠可以用于牙齿美白和矫正，通过改变牙齿形态和颜色，提高美观度。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牙齿美白和矫正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在牙周病治疗中，纤维桩冠可以用于固定松动牙齿，减少牙齿脱落的风险。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纤维桩冠的应用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纤维桩冠的护理流程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了解患者的口腔健康状况、牙齿缺失情况以及治疗需求，以便为患者提供合适的纤维桩冠护理方案。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为确保手术效果，术前需对患者的口腔进行全面清洁，去除牙菌斑和牙石。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根据手术需要，准备所需的手术器械和材料，如纤维桩、粘结剂、牙钻等。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准备手术器械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63" b="50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术中配合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协助医生进行手术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在手术过程中，协助医生进行纤维桩冠的放置和固定，确保手术顺利进行。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传递手术器械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根据医生需要，准确传递所需的手术器械和材料，如牙钻、粘结剂等。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在手术过程中，密切监测患者的生命体征和反应，如有异常及时报告医生。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建议患者在术后定期进行复查，以便及时发现并处理可能出现的问题。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术后对患者进行口腔卫生指导，包括刷牙、漱口等日常护理，以及避免过硬、过冷、过热的食物刺激。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注意事项告知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告知患者在术后避免剧烈运动、不要用患牙咀嚼硬物等注意事项，以免造成损伤。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纤维桩冠的护理要点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https://d.book118.com/488052102051006046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2024-09-27T04:59:16.866</cp:lastPrinted>
  <dcterms:created xsi:type="dcterms:W3CDTF">2024-09-26T20:59:16Z</dcterms:created>
  <dcterms:modified xsi:type="dcterms:W3CDTF">2024-09-26T20:59:18Z</dcterms:modified>
</cp:coreProperties>
</file>