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91449-EE14-4375-A742-FE60B012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CBA24-7B1A-49B1-8729-DCAA73DD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54B71-09AE-44CE-9C2B-44C3528C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93E80-E40F-40D3-99E0-D1395906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9C63C-895A-406A-9200-66A7231B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9876C-579D-4F8B-9357-F60087C5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EDA9C-9CEE-49C7-8266-5F53039C5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E0E88-D269-4A66-8563-31A6E1206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9F1C3-8B61-47F8-94AC-3167E454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DD4C4-1EF1-49E8-A438-28744A21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376F3-1C32-4CD0-BFCE-E9C28B4E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3001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学校三比三争活动方案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活动实施步骤与时间节点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活动保障措施与要求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当前教育改革背景下，学校需要创新教育方式，提高学生综合素质。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学生渴望多元化发展，展现个性特长，提升实践能力。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通过活动丰富学校文化内涵，营造积极向上的校园氛围。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通过竞赛形式，激励学生挖掘自身潜能，培养自信心和进取心。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激发学生潜能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活动涵盖多个领域，引导学生全面发展，提高综合素质。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鼓励学生参与团队项目，培养团队协作精神和集体荣誉感。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全校学生，鼓励跨年级、跨专业组队参与。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每学期举行一次，确保活动的持续性和影响力。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学校内部场地及合作单位提供的实践场所。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通过考试、测验等方式，对学生的学习成绩进行量化和比较。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学习成绩比较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考察学生的学习态度，如是否认真听讲、积极思考、主动发言等。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鼓励学生分享自己的学习方法和经验，促进大家共同进步。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服务次数统计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统计学生在一定时间内提供服务的次数，以量化评估其服务贡献。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评估学生为学校、老师、同学等提供的服务质量，如是否热情周到、细致入微等。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鼓励学生展示自己的服务技能，如组织协调能力、沟通能力等。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通过开展创新思维训练课程或活动，培养学生的创新意识和能力。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鼓励学生展示自己的创新成果，如科研项目、创意作品等。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创新成果展示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组织学生参加各类创新竞赛，提高学生的创新实践能力和竞争力。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创新竞赛参与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先进集体评选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评选出在各方面表现突出的先进集体，如优秀班级、优秀团队等。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进步之星评选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鼓励那些取得显著进步的学生，评选出进步之星，激发其继续努力的动力。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先进个人评选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根据学生在学习、服务、创新等方面的表现，评选出先进个人，树立榜样。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争先进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优秀表现奖励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对在学习、服务、创新等方面表现优秀的学生给予奖励和表彰。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优秀品质培养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注重培养学生的优秀品质，如诚实守信、勤奋刻苦、团结协作等。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优秀习惯养成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引导学生养成良好的学习和生活习惯，如早睡早起、坚持锻炼、爱护环境等。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争优秀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社会贡献实践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鼓励学生积极参与社会实践活动，为社会做出贡献，如志愿服务、环保行动等。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学校贡献参与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引导学生参与学校的各项建设和活动，为学校的发展做出贡献。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个人成长贡献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关注学生的个人成长和进步，鼓励其为自身的成长做出贡献和努力。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争贡献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活动实施步骤与时间节点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发布活动通知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通过学校官网、微信公众号、宣传栏等多种渠道发布活动通知，确保师生及时了解活动信息。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利用校园广播、标语、海报等宣传手段，营造浓厚的活动氛围，激发师生参与热情。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制定宣传计划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明确宣传目标、内容、形式和时间安排，制定详细的宣传计划。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宣传发动阶段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根据活动方案，制定具体的实施细则，明确各项任务的责任人、时间节点和完成标准。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制定实施细则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对参与活动的师生进行必要的培训，提高他们的思想认识、业务能力和综合素质。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按照实施细则的要求，有序开展各项比赛和评选活动，确保活动的顺利进行。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组织实施阶段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https://d.book118.com/488053001053006025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2024-09-02T01:02:59.102</cp:lastPrinted>
  <dcterms:created xsi:type="dcterms:W3CDTF">2024-09-01T17:02:59Z</dcterms:created>
  <dcterms:modified xsi:type="dcterms:W3CDTF">2024-09-01T17:03:01Z</dcterms:modified>
</cp:coreProperties>
</file>