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8B80D4-B2D0-4521-AA77-2DB29CCCE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0FF51A-647D-46E6-A901-BF094A5EB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A074C3-9BA5-469D-AFE8-B69EB5CB4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3675FA-5FF3-4302-83DE-75342AD06A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4824F0-039D-4625-A644-DF69152F2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91D4D0-A5DF-4F6A-ADA0-60625C872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53D06E-ECC3-44A3-B2EE-F219B5D610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A8A71C-4DB4-4145-A8CC-4174502946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6F37C5-B844-466E-B0C3-8A6573254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4405EA-FAED-4DD5-8F3E-7DCC93BCE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4F5369-EFD5-4467-8BFB-BDCC950ED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54034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营销ROI策略在网络营销中的应用与优化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营销ROI策略的核心要素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营销ROI策略在网络营销中的应用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营销ROI策略的优化方法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营销ROI策略的实践案例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营销ROI（Return on Investment）…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营销ROI策略是一种通过量化评估营销投入与产出比例，以优化营销策略、提高营销效果的方法。它关注于如何最大化营销预算的回报，同时降低不必要的成本。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营销ROI策略的重要性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发展，企业面临着日益激烈的竞争和多样化的营销手段。在这样的背景下，营销ROI策略能够帮助企业明确营销目标、合理分配资源、降低风险，并实现可衡量的营销成果。通过关注ROI，企业可以更加精准地评估营销活动的效果，从而作出更明智的决策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营销ROI策略的定义与重要性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营销起源于互联网技术的普及，随着社交媒体、搜索引擎、大数据等技术的不断发展，网络营销手段也日益丰富。从最初的电子邮件营销、搜索引擎优化（SEO），到如今的社交媒体推广、内容营销、影响者合作等，网络营销已经成为企业不可或缺的一部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网络营销的发展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网络营销呈现出多元化、个性化、互动化的特点。消费者越来越注重个性化需求和体验，企业也需要不断创新营销手段以吸引和留住客户。同时，随着大数据和人工智能技术的应用，网络营销正朝着更精准、更智能的方向发展。然而，网络营销也面临着一些挑战，如信息过载、消费者隐私保护等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网络营销的现状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网络营销的发展与现状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营销ROI策略的核心要素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ROI计算公式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通过对比营销投入与产出，计算投资回报率，以衡量营销效果。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运用数据分析工具，对营销活动的投入、产出、转化率等关键指标进行跟踪和分析。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结果评估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根据ROI计算结果，评估营销活动的成效，为后续策略调整提供依据。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投资回报率（ROI）的计算与分析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通过市场调研，了解目标市场的需求、竞争态势及消费者行为。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根据调研结果，选择具有潜力的目标市场，并制定相应的市场进入策略。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目标市场选择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明确品牌或产品在目标市场中的定位，塑造独特的品牌形象。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目标市场的选择与定位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营销策略制定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根据目标市场的特点和需求，制定相应的营销策略，如产品策略、价格策略、渠道策略和促销策略等。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营销计划执行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按照营销策略和计划，有序地推进各项营销活动，确保策略的有效实施。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对营销活动的执行效果进行实时跟踪和评估，及时发现问题并进行调整。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营销策略的制定与执行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营销ROI策略在网络营销中的应用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568742" y="1485755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150292" y="3006344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41893" y="4903343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7725002" y="1690784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382144" y="3262579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866091" y="5133975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317235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提高网站可见性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6662" y="1612351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利用SEO策略吸引目标受众，提高转化率和销售额，从而实现更高的营销ROI。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6662" y="1063099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精准定位受众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6662" y="397721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降低营销成本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6662" y="4535996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相比付费广告，SEO是一种相对低成本的营销策略，长期投资回报率较高。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9110" y="3796745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通过优化关键词、改进网站结构和内容质量，提高网站在搜索引擎中的排名，增加曝光度和点击率。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搜索引擎优化（SEO）与营销ROI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429000"/>
            <a:ext cx="3979337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39110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通过社交媒体平台展示品牌形象、传播品牌信息，提高品牌认知度和美誉度。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975081" y="3429000"/>
            <a:ext cx="4145195" cy="343480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120275" y="3429000"/>
            <a:ext cx="4102461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-275135" y="415067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增强品牌知名度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87131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促进用户互动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10959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实现精准投放</a:t>
            </a:r>
          </a:p>
        </p:txBody>
      </p:sp>
      <p:sp>
        <p:nvSpPr>
          <p:cNvPr id="9" name="AutoShape 9"/>
          <p:cNvSpPr/>
          <p:nvPr/>
        </p:nvSpPr>
        <p:spPr>
          <a:xfrm>
            <a:off x="5508972" y="1741084"/>
            <a:ext cx="1219200" cy="1219200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80069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561905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95019" y="2027130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716623" y="2041062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880117" y="2059295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750382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利用社交媒体互动功能，与目标受众建立联系、互动沟通，提高用户参与度和忠诚度。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03315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根据目标受众的兴趣、地域等特征，实现广告的精准投放，提高广告效果和营销ROI。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社交媒体营销与营销ROI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驱动用户行为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通过内容引导用户进行购买、注册、分享等行为，提高转化率和营销ROI。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建立品牌信任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持续提供高质量的内容，树立专业、可信的品牌形象，增强用户对品牌的信任感。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创造有价值的内容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提供有趣、实用、富有创意的内容，吸引目标受众的关注，提高品牌认知度和好感度。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内容营销与营销ROI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88616" y="1619074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个性化邮件推送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2271" y="4185805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促进用户转化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40247" y="1852437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维护客户关系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电子邮件营销与营销ROI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12392" y="1951830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根据用户的兴趣、需求等特征，发送个性化的邮件内容，提高邮件打开率和点击率。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56046" y="4599597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通过邮件中的优惠信息、限时促销等手段，引导用户进行购买、注册等行为，提高转化率和营销ROI。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03838" y="2197963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定期发送关怀邮件、新品推荐等邮件，保持与客户的联系和互动，提高客户忠诚度和满意度。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https://d.book118.com/488054034035006025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2024-09-01T19:30:44.693</cp:lastPrinted>
  <dcterms:created xsi:type="dcterms:W3CDTF">2024-09-01T11:30:44Z</dcterms:created>
  <dcterms:modified xsi:type="dcterms:W3CDTF">2024-09-01T11:30:46Z</dcterms:modified>
</cp:coreProperties>
</file>