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1916-2790-479E-89EC-6BA6B8B8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C87FA-EDB9-43BF-8E6E-ECC800601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A1842-3742-4767-87A7-9436BC3B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90EB0-92D4-4417-99CE-80ECB29A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A15A5-8A84-4021-8476-BD3AB246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A6A130-8350-4ACC-BFD5-2ADBA3F6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2ACBCC-C7F4-4826-BD59-4EA100003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9327C-9161-4C85-8FC4-C32F63DA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F7802-7ECA-4B20-A0D0-2C7B510C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F60AD-AACF-48EA-9A98-2A86B71B1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4882C-20F2-4E4B-8202-73859D7A0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405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护理管理改善案例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护理管理改善方案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85" r="232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随着医疗技术的不断发展和患者需求的日益提高，护理管理面临着诸多挑战和机遇。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护理管理是医院管理的重要组成部分，对提高医疗质量和患者满意度具有重要意义。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通过对护理管理改善案例的介绍和分析，为医院管理者提供有益的参考和借鉴。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促进护理管理的创新和发展，提高医疗服务的整体水平。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80" r="321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49" r="285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根据医院规模和患者数量，合理配置护理人员数量，确保工作量分配均衡。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通过分析护理人员的工作量，了解护理人员的工作压力和疲劳程度，为优化人员配置提供依据。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护理人员配置与工作量分析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制定护理服务质量标准，包括基础护理、专科护理、健康教育等方面。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定期对护理服务质量进行监测和评估，及时发现和改进服务质量问题。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服务质量监测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护理人员流动性高，影响护理队伍的稳定性和护理质量。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部分护理人员缺乏专业培训和进修机会，专业技能和知识更新不足。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部门间沟通不畅，影响护理工作的协调和效率。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护理管理改善方案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合理配置护理人员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根据医院规模、病种和护理工作量，合理配置护理人员数量，确保满足临床需求。同时，要关注护理人员的年龄、职称和经验结构的合理性，以提高整体护理水平。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https://d.book118.com/488054053012006044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2024-09-23T22:05:56.548</cp:lastPrinted>
  <dcterms:created xsi:type="dcterms:W3CDTF">2024-09-23T14:05:56Z</dcterms:created>
  <dcterms:modified xsi:type="dcterms:W3CDTF">2024-09-23T14:05:58Z</dcterms:modified>
</cp:coreProperties>
</file>