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6279D-AC1F-4770-95B1-538974AC6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1469A-778B-4398-A8D5-D4896C0CF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CDA86-790C-4C14-888D-A04A608C6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4D87A-F851-4801-8165-65D0A748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54F8EF-EE0D-4ACF-B5F6-E10592ECA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109B14-65A3-49A8-A9EE-0409DE856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82EE7-3A29-47FE-976B-BA24C470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4BE4F-A6EC-4E99-8408-F86EB4021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B4AED-6B66-40D5-BC3B-7ABA7FA3F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5A50B-7D52-4408-A773-9B9514B74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23B13-8056-4CD5-BDFC-5FAA71A4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40550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基础毒理学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毒物分类与性质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毒物代谢动力学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毒性作用机制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毒理学实验方法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毒理学评价与风险管理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951" b="59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毒理学的定义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毒理学是一门研究化学物质对生物体的危害的科学，特别是对人类和动物的健康和环境的影响。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它涉及到化学物质在生物体内的吸收、分布、代谢和排泄（ADME）过程，以及这些化学物质如何引起生物体的生理和行为变化。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毒理学还研究化学物质的致癌性、生殖毒性、发育毒性以及其他毒性效应。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毒理学研究涉及多个方面，包括化学物质的安全性评估、环境毒理学、工业毒理学、药物毒理学和食品毒理学等。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毒理学研究通常包括实验动物和体外实验，以评估化学物质的潜在毒性，并确定无可见毒性剂量（NOAEL）和最低可见毒性剂量（LOAEL）。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毒理学研究还涉及流行病学调查，以评估人类暴露于化学物质的风险。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45" r="1184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毒理学的研究内容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毒理学是保障人类健康和环境安全的重要学科，它为化学品、药品、食品和消费品的安全性评估提供科学依据。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毒理学研究有助于发现和预防化学物质对人类和动物的危害，并制定相应的安全标准和政策。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375" b="1137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毒理学研究还有助于促进人类健康和福祉，减少化学品对环境和生态系统的负面影响。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毒物分类与性质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如硫酸、盐酸、硝酸等强酸和氢氧化钠、氢氧化钾等强碱，它们可引起皮肤和黏膜溃疡、炎症。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腐蚀性毒物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如苯、甲醛等，它们可引起细胞癌变。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致癌性毒物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如一氧化碳、硫化氢、苯等，它们可引起中枢和周围神经系统的功能障碍。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神经性毒物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如氨气、氯气、光气等，它们可刺激眼睛、呼吸道和皮肤，引起流泪、咳嗽、呼吸困难等症状。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刺激性毒物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如氰化物、硫化氢等，它们可抑制呼吸中枢，引起窒息死亡。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窒息性毒物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毒物的分类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917" b="2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一些毒物具有强烈的挥发性，如苯、甲醛等，它们易从空气中吸入人体。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挥发性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水溶性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脂溶性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腐蚀性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一些毒物易溶于水，如强酸、强碱等，它们可通过皮肤接触或饮用水进入人体。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一些毒物易溶于脂肪，如有机磷农药等，它们可通过食物链进入人体。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一些毒物具有强烈的腐蚀性，如硫酸、盐酸等，它们可引起皮肤和黏膜的严重损伤。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毒物的性质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30" r="1213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化学结构相似，毒性相似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许多化学物质的化学结构与其毒性密切相关。例如，有机磷农药中的磷原子与乙酰胆碱酯酶的活性部位结合，抑制乙酰胆碱酯酶的活性，引起神经系统的功能障碍。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取代基的影响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取代基在有机化合物中起着重要作用，可以影响化合物的溶解度、挥发性、稳定性和毒性。例如，苯胺中的氨基被硝基取代形成硝基苯，其毒性增强。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立体构型的影响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立体构型对化合物的毒性也有影响。例如，顺式二氯乙烯的毒性大于反式二氯乙烯，因为顺式异构体更容易与细胞色素P450酶结合并诱导其活性。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毒物的化学结构与毒性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毒物代谢动力学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通过呼吸道进入体内，常见于气体、蒸汽和雾滴形式的毒物。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75" r="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皮肤接触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通过消化道进入体内，常见于食物、饮料和药物中的毒物。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通过皮肤吸收进入体内，常见于液体、固体和气体形式的毒物。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毒物被吸收后，通过血液运输到全身各个器官和组织。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毒物在各组织中的分布是不均匀的，有些组织对毒物更敏感。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有些毒物易于在脂肪组织中蓄积，长期低剂量暴露可能导致健康风险。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毒物在体内经过一系列化学反应，转化为水溶性较高的物质，便于排泄。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生物转化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有些代谢产物比原毒物的毒性更强，需要重点关注。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代谢产物的毒性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不同个体对毒物的代谢能力存在差异，与酶的活性有关。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https://d.book118.com/488054055037006037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2024-09-16T23:52:08.383</cp:lastPrinted>
  <dcterms:created xsi:type="dcterms:W3CDTF">2024-09-16T15:52:08Z</dcterms:created>
  <dcterms:modified xsi:type="dcterms:W3CDTF">2024-09-16T15:52:10Z</dcterms:modified>
</cp:coreProperties>
</file>