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817472-BDEE-4951-AB51-0515920F22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0E3743-0DB6-4015-8B03-09C0647C12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A9E4CB-51BE-42C6-B380-D6DC387344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4ECD46-D37B-4F0E-BF50-A80B0A658D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C8D569E-4B3A-4542-80EE-0AC4136550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1B05675-7BC9-4E9E-B4B1-A1C4084779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830D817-E271-46F0-9C9C-8BEC0B48A5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265D05-6679-49FB-B7E0-099D0FFB74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4A0D8C-8308-4E36-B682-13170DD00D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D582B5-272E-4E44-B7B9-F33200CA0F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19E75B-9473-4B34-BB45-0F17D28893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8054076052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儿童生活技能的培养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生活技能概述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培养儿童生活技能的途径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培养儿童生活技能的方法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培养儿童生活技能的实践案例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9407" b="940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4969" b="496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培养儿童独立自主能力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通过教授生活技能，使儿童具备自我照顾和独立解决问题的能力，为未来的生活做好准备。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适应社会需求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随着社会的快速发展，对儿童的生活技能要求越来越高，培养儿童的生活技能有助于他们更好地适应社会生活。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促进儿童全面发展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生活技能的培养不仅涉及日常生活方面，还包括学习、社交、情感等多个领域，有助于促进儿童的全面发展。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2651" r="2265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掌握基本的生活技能可以使儿童更好地照顾自己，提高生活质量。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提高儿童的生活质量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当儿童能够独立完成任务时，他们会感到自豪和自信，这种自信心态有助于他们在未来面对挑战时更加勇敢。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增强儿童的自信心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通过学习生活技能，儿童可以逐渐认识到自己在家庭和社会中的责任，从而培养出对家人和社会的责任感。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培养儿童的责任感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生活技能的培养往往需要在与他人的互动中进行，这有助于儿童学会与他人合作、沟通和分享的精神。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促进儿童社交能力的发展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培养儿童生活技能的重要性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生活技能概述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952" r="1295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691" r="23691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4289" r="3428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生活技能的定义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生活技能是儿童成长过程中的重要组成部分，对于儿童的独立性、自信心和责任感的培养具有重要意义。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生活技能是指一个人在日常生活中所必须具备的基本技能和能力，包括自我照顾、家务管理、社交沟通、解决问题等方面。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t="14080" b="1408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包括个人卫生、穿着打扮、饮食健康等方面的技能，帮助儿童学会照顾自己的基本需求。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自我照顾技能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包括家庭清洁、整理收纳、烹饪等方面的技能，培养儿童的家庭责任感和独立性。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家务管理技能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包括与人交往、表达情感、解决冲突等方面的技能，帮助儿童建立良好的人际关系和沟通能力。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社交沟通技能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包括分析问题、制定计划、执行解决方案等方面的技能，培养儿童的逻辑思维和解决问题的能力。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解决问题技能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生活技能的分类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26" r="16626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通过掌握生活技能，儿童能够更好地照顾自己，减少对父母的依赖，增强独立性。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提高独立性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增强自信心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培养责任感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促进全面发展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当儿童能够独立完成一些日常任务时，他们会感到成就感和自信心，有助于形成积极的自我形象。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通过参与家务活动和承担一些家庭责任，儿童能够学会承担责任和义务，培养责任感。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生活技能的掌握有助于儿童在认知、情感、社交和身体等多个方面得到全面发展。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生活技能对儿童成长的影响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培养儿童生活技能的途径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传授基本生活技能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家长应该教会孩子基本的生活技能，如穿衣、吃饭、洗漱、整理个人物品等。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培养独立解决问题的能力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家长可以引导孩子面对问题时，尝试自己思考和解决，从而培养其独立解决问题的能力。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树立榜样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家长应该树立良好的行为榜样，通过日常生活中的点滴细节，向孩子展示正确的行为方式和态度。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0708" r="10708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家庭教育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学校可以通过德育课程，向孩子传授社会公德、职业道德、家庭美德等方面的知识，培养其良好的道德品质。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德育课程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学校可以组织各种实践课程，如手工制作、烹饪、种植等，让孩子在实践中学习生活技能。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实践课程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学校可以通过各种团队活动，让孩子学会与他人合作，培养其团队合作精神和集体荣誉感。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团队合作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学校教育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社会实践基地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孩子可以参加各种社会实践基地的活动，如农场体验、工厂参观等，让其更加深入地了解社会和职业。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社区服务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孩子可以参加社区组织的各种服务活动，如义务劳动、环保活动等，从而培养其社会责任感和奉献精神。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夏令营等活动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孩子可以参加各种夏令营、冬令营等活动，与来自不同地区和背景的孩子一起生活和学习，培养其独立自主和适应新环境的能力。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8750" r="1875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708" r="16708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25" r="1662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社会实践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https://d.book118.com/488054076052006025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2024-09-02T00:24:27.767</cp:lastPrinted>
  <dcterms:created xsi:type="dcterms:W3CDTF">2024-09-01T16:24:27Z</dcterms:created>
  <dcterms:modified xsi:type="dcterms:W3CDTF">2024-09-01T16:24:29Z</dcterms:modified>
</cp:coreProperties>
</file>