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E0ACF-FF7F-4227-A3B9-A4D321E4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3113C-DF29-4905-9E24-286A973A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302D-BE2E-41B8-A608-F6732DB1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1E1D0-4AF9-4FA5-9E82-124ABA468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C2BE3-3AF3-473D-A43F-5EB4CF84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639D0-7E25-4193-91E5-45C7D23E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75634-BC8C-4D70-B4E9-AFC35643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A7B83-23B5-4C85-A0C4-38CC46C8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4524E-6DE5-4D5E-8B89-C055A80F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403A2-FFEB-4067-BC13-32133A65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5778-0CFB-440C-A496-F853EA364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93" r:id="rId2"/>
    <p:sldLayoutId id="2147484494" r:id="rId3"/>
    <p:sldLayoutId id="2147484495" r:id="rId4"/>
    <p:sldLayoutId id="2147484496" r:id="rId5"/>
    <p:sldLayoutId id="2147484497" r:id="rId6"/>
    <p:sldLayoutId id="2147484498" r:id="rId7"/>
    <p:sldLayoutId id="2147484499" r:id="rId8"/>
    <p:sldLayoutId id="2147484500" r:id="rId9"/>
    <p:sldLayoutId id="2147484501" r:id="rId10"/>
    <p:sldLayoutId id="21474845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5000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宫颈癌筛查指南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小无名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宫颈癌筛查的重要性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宫颈癌筛查的方法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宫颈癌筛查的流程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宫颈癌筛查的注意事项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宫颈癌筛查的推广与普及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宫颈癌筛查的重要性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宫颈癌的危害</a:t>
            </a:r>
            <a:endParaRPr lang="zh-CN" altLang="en-US"/>
          </a:p>
        </p:txBody>
      </p:sp>
      <p:sp>
        <p:nvSpPr>
          <p:cNvPr id="104902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宫颈癌是常见的妇科恶性肿瘤之一，发病率居女性恶性肿瘤第二位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早期发现宫颈癌，治愈率高，预后较好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宫颈癌筛查可以及早发现宫颈病变，有效降低宫颈癌的发病率和死亡率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定期进行宫颈癌筛查是预防宫颈癌的重要措施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早期筛查的意义</a:t>
            </a:r>
            <a:endParaRPr lang="zh-CN" altLang="en-US"/>
          </a:p>
        </p:txBody>
      </p:sp>
      <p:sp>
        <p:nvSpPr>
          <p:cNvPr id="104910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早期发现宫颈癌，提高治愈率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早期治疗，减轻治疗痛苦和费用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1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提高患者生存质量，减少并发症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2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预防宫颈癌的进一步发展和转移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筛查的目标人群</a:t>
            </a:r>
            <a:endParaRPr lang="zh-CN" altLang="en-US"/>
          </a:p>
        </p:txBody>
      </p:sp>
      <p:sp>
        <p:nvSpPr>
          <p:cNvPr id="104916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年龄：21岁以上有性生活的女性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健康状况：有慢性宫颈炎、宫颈糜烂等高危因素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8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家族史：有宫颈癌家族史的女性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9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症状：出现阴道分泌物异常、接触性出血等症状的女性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宫颈癌筛查的方法</a:t>
            </a:r>
            <a:endParaRPr lang="zh-CN" altLang="en-US"/>
          </a:p>
        </p:txBody>
      </p:sp>
      <p:sp>
        <p:nvSpPr>
          <p:cNvPr id="104924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宫颈细胞学检查</a:t>
            </a:r>
            <a:endParaRPr lang="zh-CN" altLang="en-US"/>
          </a:p>
        </p:txBody>
      </p:sp>
      <p:sp>
        <p:nvSpPr>
          <p:cNvPr id="10493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定义：宫颈细胞学检查是对宫颈脱落细胞进行检查，以发现宫颈癌前病变和宫颈癌的方法。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检查结果：宫颈细胞学检查结果通常分为阴性、异常和阳性三种结果。阴性结果表示未发现异常细胞，阳性结果表示发现了异常细胞，需要进一步检查和治疗。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注意事项：宫颈细胞学检查前需要避免性生活和阴道用药，以免影响检查结果。同时，检查结果异常时需要进一步进行阴道镜检查和组织病理学检查，以明确诊断和治疗方案。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采样方法：医生使用宫颈刷子刮取宫颈表面的细胞，然后将刮取的细胞放入保存液中。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阴道镜检查</a:t>
            </a:r>
            <a:endParaRPr lang="zh-CN" altLang="en-US"/>
          </a:p>
        </p:txBody>
      </p:sp>
      <p:sp>
        <p:nvSpPr>
          <p:cNvPr id="10494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定义：阴道镜检查是一种通过放大观察宫颈和阴道黏膜的检查方法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目的：发现异常细胞和病变，提高早期发现宫颈癌的可能性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步骤：涂上醋酸或碘溶液，观察宫颈上皮变化，取可疑部位的组织进行病理检查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注意事项：检查前需要排空膀胱，检查后可能会有轻微不适，需注意休息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组织病理学检查</a:t>
            </a:r>
            <a:endParaRPr lang="zh-CN" altLang="en-US"/>
          </a:p>
        </p:txBody>
      </p:sp>
      <p:sp>
        <p:nvSpPr>
          <p:cNvPr id="104946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注意事项：需要在专业医师的操作下进行，避免误诊和漏诊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优点：可以明确诊断，发现癌细胞和癌前病变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方法：宫颈刮片、宫颈活检等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定义：通过取宫颈组织进行显微镜检查，以明确诊断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HPV DNA检测</a:t>
            </a:r>
            <a:endParaRPr lang="zh-CN" altLang="en-US"/>
          </a:p>
        </p:txBody>
      </p:sp>
      <p:sp>
        <p:nvSpPr>
          <p:cNvPr id="1049534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6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8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检测方法：通过采集宫颈细胞样本，检测是否存在HPV DNA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42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4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6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检测目的：确定是否感染HPV病毒，从而预测患宫颈癌的风险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0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2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4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准确性：相对于其他筛查方法，准确性较高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5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8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0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2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适用人群：适用于成年女性，特别是性活跃期和有性行为史的女性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宫颈癌筛查的流程</a:t>
            </a:r>
            <a:endParaRPr lang="zh-CN" altLang="en-US"/>
          </a:p>
        </p:txBody>
      </p:sp>
      <p:sp>
        <p:nvSpPr>
          <p:cNvPr id="104960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https://d.book118.com/488055000062006037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仿宋</vt:lpstr>
      <vt:lpstr>Calibri Light</vt:lpstr>
      <vt:lpstr>+中文正文</vt:lpstr>
      <vt:lpstr>宋体</vt:lpstr>
      <vt:lpstr>Office Theme</vt:lpstr>
      <vt:lpstr>宫颈癌筛查指南</vt:lpstr>
      <vt:lpstr>目录</vt:lpstr>
      <vt:lpstr>添加章节标题</vt:lpstr>
      <vt:lpstr>宫颈癌筛查的重要性</vt:lpstr>
      <vt:lpstr>PowerPoint Presentation</vt:lpstr>
      <vt:lpstr>宫颈癌的危害</vt:lpstr>
      <vt:lpstr>早期筛查的意义</vt:lpstr>
      <vt:lpstr>筛查的目标人群</vt:lpstr>
      <vt:lpstr>宫颈癌筛查的方法</vt:lpstr>
      <vt:lpstr>PowerPoint Presentation</vt:lpstr>
      <vt:lpstr>宫颈细胞学检查</vt:lpstr>
      <vt:lpstr>阴道镜检查</vt:lpstr>
      <vt:lpstr>组织病理学检查</vt:lpstr>
      <vt:lpstr>HPV DNA检测</vt:lpstr>
      <vt:lpstr>宫颈癌筛查的流程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2024-09-17T07:23:46.792</cp:lastPrinted>
  <dcterms:created xsi:type="dcterms:W3CDTF">2024-09-16T23:23:46Z</dcterms:created>
  <dcterms:modified xsi:type="dcterms:W3CDTF">2024-09-16T23:23:49Z</dcterms:modified>
</cp:coreProperties>
</file>