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574DE7-1E57-4479-BEE0-FCBB2C9BCF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3CB504-B481-4048-8EE2-33390B25F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FE9CC6-E214-43D1-A359-769D7E106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11D5EC-7431-4D2C-A3C7-746D1BD0E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983320-485A-47EF-92C4-10F0D1789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99E328-89E6-4606-A63D-734808F20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E8C5E2-5E7B-409A-A8B4-07EB12C96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BA7396-56BA-4702-B5B3-0E4372434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525497-5106-4E3D-B50D-CFC152E60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CEA37B-BC5C-4D8A-A8B6-509690C3A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CCA29C-A2A8-44B1-AC6D-29C86B100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05604303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建筑工程风险识别与防范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风险识别基本概念与原则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建筑工程中常见风险因素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风险识别方法与技巧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风险防范策略制定与实施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案例分析：成功应对建筑工程风险挑战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总结：提高建筑工程风险识别与防范能力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风险识别基本概念与原则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指在建筑工程实施过程中，可能导致人员伤亡、财产损失、环境破坏等不利后果的不确定性因素。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按风险来源可分为自然风险、社会风险、经济风险、技术风险等；按风险性质可分为纯粹风险和投机风险；按风险影响范围可分为局部风险和总体风险。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799" r="379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风险定义及分类方法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292" r="9292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在建筑工程实施前或实施过程中，通过对各种潜在风险因素进行系统、全面、持续的识别和分析，为风险评估、风险应对和风险监控提供依据。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有助于及时发现并应对潜在风险，避免或减少风险事件的发生；有利于提高建筑工程的安全性、稳定性和经济性；有利于促进建筑工程的可持续发展。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风险识别目标与意义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风险识别过程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包括确定风险识别目标、收集相关资料、分析不确定性因素、确定风险因素、编制风险识别报告等步骤。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风险识别原则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原则，即应对建筑工程全过程中可能存在的风险因素进行全面识别；系统性原则，即应将风险因素放入系统框架中进行考虑和分析；动态性原则，即应随着建筑工程的实施不断调整和更新风险识别结果；科学性原则，即应采用科学的方法和工具进行风险识别和分析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风险识别过程及原则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建筑工程中常见风险因素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包括地震、滑坡、泥石流等自然灾害，以及地基承载力不足、地下水位过高等地质问题。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地质条件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2681" r="2268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气候条件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417" r="7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生态环境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极端天气如暴雨、台风、暴雪等对施工进度和安全的影响。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环境保护要求及施工活动对生态环境的潜在破坏。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自然环境因素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政治动荡、战争、恐怖袭击等事件对建筑工程的直接影响。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542" r="1354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政治稳定性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建筑法规、劳动法、税法等相关法律法规的变更对项目成本和工期的影响。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法律法规变化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盗窃、抢劫等犯罪活动对施工现场安全的影响。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社会治安状况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社会政治因素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9292" b="2929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656" b="1465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经济市场因素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宏观经济波动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通货膨胀、经济衰退等宏观经济现象对建筑行业的影响。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建筑市场变化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建筑材料价格、劳动力成本、竞争态势等市场因素的变化对项目经济效益的影响。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金融风险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利率、汇率波动以及信贷政策收紧等金融风险对项目融资和成本的影响。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588" r="2158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30" r="1703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7885" r="17885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技术管理因素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设计图纸变更、设计标准提高等技术因素对施工进度和成本的影响。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施工质量不达标、返工等问题对项目工期和质量的影响。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采用新技术、新工艺可能带来的技术不成熟、成本增加等风险。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项目管理团队的专业素质、经验以及沟通协调能力对项目顺利实施的影响。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设计变更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施工质量问题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技术创新风险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管理能力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风险识别方法与技巧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深入工程现场，直观了解施工环境、设备状况及人员操作情况。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实地走访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对现场勘查中发现的问题进行详细记录，包括潜在的风险源、不安全因素等。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4292" r="24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通过拍照、录像等方式留存现场影像资料，为后续风险分析提供依据。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影像资料留存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现场勘查法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风险评估会议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组织专家团队召开风险评估会议，对潜在风险进行深入讨论和分析。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专家团队组建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组建涵盖多领域的专家团队，包括工程技术、安全管理、风险评估等方面的专业人员。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专家意见汇总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汇总专家意见，形成风险评估报告，为风险防范提供决策支持。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8958" r="1895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5458" r="545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专家评估法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https://d.book118.com/488056043031006035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2024-09-13T22:19:18.292</cp:lastPrinted>
  <dcterms:created xsi:type="dcterms:W3CDTF">2024-09-13T14:19:18Z</dcterms:created>
  <dcterms:modified xsi:type="dcterms:W3CDTF">2024-09-13T14:19:20Z</dcterms:modified>
</cp:coreProperties>
</file>