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8DCAA5-9EC5-4361-8117-730210BCC1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05C47B-6C47-4EF2-8BFB-6483A166B3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E23A48-2294-4C3D-B6E4-97E9669CF3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EAB784-EC12-4C97-A9C3-4037535E45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6204AA5-998F-4EAC-956F-7C0F6AF981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1DA9626-12EC-4197-9B0E-E5F37B1934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C0AFFBA-BD42-48D5-9996-E86BF7E08A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BD89D3-518F-4DC8-BC41-2A450FF4F5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E665EF-D2C4-4E87-8750-90CB2CA557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AD87BD-3566-4A40-9DFE-E4F8FF43DB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2375DA-09E2-4BC6-AEE1-AA18A6B6FF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571500" y="2658731"/>
            <a:ext cx="4608954" cy="1006429"/>
          </a:xfrm>
        </p:spPr>
        <p:txBody>
          <a:bodyPr wrap="none" anchor="t">
            <a:spAutoFit/>
          </a:bodyPr>
          <a:lstStyle>
            <a:lvl1pPr algn="l">
              <a:defRPr sz="6600" b="1" i="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08901"/>
            <a:ext cx="2377574" cy="313932"/>
          </a:xfrm>
        </p:spPr>
        <p:txBody>
          <a:bodyPr vert="horz" wrap="none" lIns="91440" tIns="45720" rIns="91440" bIns="45720" rtlCol="0">
            <a:spAutoFit/>
          </a:bodyPr>
          <a:lstStyle>
            <a:lvl1pPr>
              <a:defRPr kumimoji="1" lang="zh-CN" altLang="en-US" sz="1600" spc="300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849635"/>
            <a:ext cx="3454792" cy="757130"/>
          </a:xfrm>
        </p:spPr>
        <p:txBody>
          <a:bodyPr wrap="none" anchor="b">
            <a:spAutoFit/>
          </a:bodyPr>
          <a:lstStyle>
            <a:lvl1pPr marL="0" indent="0">
              <a:buNone/>
              <a:defRPr sz="48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5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0">
                <a:schemeClr val="bg1"/>
              </a:gs>
              <a:gs pos="79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>
  <p:cSld name="1_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D8950-B778-354B-9DD9-533C0A0C7F06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3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5F5A-ED15-1745-BDEC-B6FFB76270A8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6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8061020023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安全风险分级管控课件\n## 1.安全风险分级管控的基本概念与重要性\n### 1.1安全风险分级管控的定义与目的\n### 1.2安全风险分级管控的重要性及意义\n### 1.3安全风险分级管控在企业管理中的应用\n## 2.安全风险分级管控的基本原则与方法\n### 2.1安全风险分级管控的基本原则\n### 2.2安全风险分级管控的方法与步骤\n### 2.3安全风险分级管控的案例分析\n## 3.安全风险分级管控的组织与实施\n### 3.1安全风险分级管控的组织架构与职责\n### 3.2安全风险分级管控的实施计划与策略\n### 3.3安全风险分级管控的监督与评估\n## 4.安全风险分级管控的技术与工具\n### 4.1安全风险分级管控的技术手段与工具\n### 4.2安全风险分级管控的信息管理系统\n### 4.3安全风险分级管控的数据分析与报告\n## 5.安全风险分级管控的培训与宣传\n### 5.1安全风险分级管控的培训计划与实施\n### 5.2安全风险分级管控的宣传与推广\n### 5.3安全风险分级管控的文化建设与实践\n## 6.安全风险分级管控的未来发展趋势\n### 6.1安全风险分级管控的国际发展趋势\n### 6.2安全风险分级管控的国内发展趋势\n### 6.3安全风险分级管控的企业实践与创新\n&quot;,&quot;templateId&quot;:&quot;rmag5z4xstrt3qh7pqi4i7zhz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571500" y="2658731"/>
            <a:ext cx="1105535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6600"/>
              <a:t>安全风险分级管控课件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08901"/>
            <a:ext cx="284052" cy="313932"/>
          </a:xfr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 smtClean="0"/>
              <a:t> </a:t>
            </a:r>
            <a:endParaRPr lang="zh-CN" sz="1600">
              <a:solidFill>
                <a:schemeClr val="tx1">
                  <a:alpha val="40000"/>
                </a:schemeClr>
              </a:solidFill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37600"/>
            <a:ext cx="184731" cy="36933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文本占位符 20"/>
          <p:cNvSpPr txBox="1"/>
          <p:nvPr/>
        </p:nvSpPr>
        <p:spPr>
          <a:xfrm>
            <a:off x="11435770" y="6137600"/>
            <a:ext cx="184731" cy="36933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6" name="直线连接符 7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6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安全风险分级管控的基本概念与重要性</a:t>
            </a:r>
            <a:endParaRPr/>
          </a:p>
        </p:txBody>
      </p:sp>
      <p:sp>
        <p:nvSpPr>
          <p:cNvPr id="127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01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28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9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9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9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安全风险分级管控是一种管理系统</a:t>
                </a:r>
                <a:endParaRPr/>
              </a:p>
            </p:txBody>
          </p:sp>
          <p:sp>
            <p:nvSpPr>
              <p:cNvPr id="19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用于识别、评估和控制潜在的安全风险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旨在保障企业生产和人员安全</a:t>
                </a:r>
                <a:endParaRPr/>
              </a:p>
            </p:txBody>
          </p:sp>
          <p:sp>
            <p:nvSpPr>
              <p:cNvPr id="19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安全风险分级管控的目的</a:t>
                </a:r>
                <a:endParaRPr/>
              </a:p>
            </p:txBody>
          </p:sp>
          <p:sp>
            <p:nvSpPr>
              <p:cNvPr id="20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降低事故发生概率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减少事故损失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提高企业安全管理水平</a:t>
                </a:r>
                <a:endParaRPr/>
              </a:p>
            </p:txBody>
          </p:sp>
          <p:sp>
            <p:nvSpPr>
              <p:cNvPr id="20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0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安全风险分级管控的定义与目的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安全风险分级管控的重要性及意义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12" name="组合 21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13" name="组合 212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安全风险分级管控的重要性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防止潜在安全事故的发生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保护企业财产和员工生命安全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提高企业生产效率和经济效益</a:t>
                </a:r>
                <a:endParaRPr/>
              </a:p>
            </p:txBody>
          </p:sp>
          <p:pic>
            <p:nvPicPr>
              <p:cNvPr id="2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18" name="组合 217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安全风险分级管控的意义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促进企业安全生产责任制的落实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增强企业安全文化和员工安全意识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提高企业安全风险防范能力和应急处理能力</a:t>
                </a:r>
                <a:endParaRPr/>
              </a:p>
            </p:txBody>
          </p:sp>
          <p:pic>
            <p:nvPicPr>
              <p:cNvPr id="2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安全风险分级管控在企业管理中的应用</a:t>
                </a:r>
                <a:endParaRPr/>
              </a:p>
            </p:txBody>
          </p:sp>
          <p:sp>
            <p:nvSpPr>
              <p:cNvPr id="22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制定安全风险分级管控制度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建立安全风险分级管控体系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落实安全风险分级管控责任</a:t>
                </a:r>
                <a:endParaRPr/>
              </a:p>
            </p:txBody>
          </p:sp>
          <p:sp>
            <p:nvSpPr>
              <p:cNvPr id="22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安全风险分级管控在实际操作中的应用</a:t>
                </a:r>
                <a:endParaRPr/>
              </a:p>
            </p:txBody>
          </p:sp>
          <p:sp>
            <p:nvSpPr>
              <p:cNvPr id="23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开展安全风险识别和评估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制定安全风险控制和应急预案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加强对安全风险分级管控的监督和考核</a:t>
                </a:r>
                <a:endParaRPr/>
              </a:p>
            </p:txBody>
          </p:sp>
          <p:sp>
            <p:nvSpPr>
              <p:cNvPr id="23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安全风险分级管控在企业管理中的应用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42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安全风险分级管控的基本原则与方法</a:t>
            </a:r>
            <a:endParaRPr/>
          </a:p>
        </p:txBody>
      </p:sp>
      <p:sp>
        <p:nvSpPr>
          <p:cNvPr id="243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02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244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6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7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48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4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从整体上分析安全风险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确保安全风险分级管控的全面性和有效性</a:t>
                </a:r>
                <a:endParaRPr/>
              </a:p>
            </p:txBody>
          </p:sp>
          <p:sp>
            <p:nvSpPr>
              <p:cNvPr id="25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系统性原则</a:t>
                </a:r>
                <a:endParaRPr/>
              </a:p>
            </p:txBody>
          </p:sp>
        </p:grpSp>
        <p:grpSp>
          <p:nvGrpSpPr>
            <p:cNvPr id="251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5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实时监测安全风险状况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及时调整安全风险分级管控措施</a:t>
                </a:r>
                <a:endParaRPr/>
              </a:p>
            </p:txBody>
          </p:sp>
          <p:sp>
            <p:nvSpPr>
              <p:cNvPr id="253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动态性原则</a:t>
                </a:r>
                <a:endParaRPr/>
              </a:p>
            </p:txBody>
          </p:sp>
        </p:grpSp>
        <p:grpSp>
          <p:nvGrpSpPr>
            <p:cNvPr id="254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5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采用科学的方法和手段进行安全风险识别和评估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确保安全风险分级管控的准确性和合理性</a:t>
                </a:r>
                <a:endParaRPr/>
              </a:p>
            </p:txBody>
          </p:sp>
          <p:sp>
            <p:nvSpPr>
              <p:cNvPr id="256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科学性原则</a:t>
                </a:r>
                <a:endParaRPr/>
              </a:p>
            </p:txBody>
          </p:sp>
        </p:grpSp>
      </p:grpSp>
      <p:pic>
        <p:nvPicPr>
          <p:cNvPr id="257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58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59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60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6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安全风险分级管控的基本原则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6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安全风险分级管控的方法与步骤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64" name="组合 26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65" name="组合 264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6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安全风险分级管控的方法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风险识别、评估、控制和应急处理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采用定量和定性相结合的方法进行风险评估</a:t>
                </a:r>
                <a:endParaRPr/>
              </a:p>
            </p:txBody>
          </p:sp>
          <p:pic>
            <p:nvPicPr>
              <p:cNvPr id="26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70" name="组合 269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7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安全风险分级管控的步骤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确定安全风险分级管控的范围和对象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开展安全风险识别和评估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制定安全风险分级管控措施和应急预案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落实安全风险分级管控责任和监督考核</a:t>
                </a:r>
                <a:endParaRPr/>
              </a:p>
            </p:txBody>
          </p:sp>
          <p:pic>
            <p:nvPicPr>
              <p:cNvPr id="27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7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7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7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选择具有代表性的安全事故案例进行分析</a:t>
                </a:r>
                <a:endParaRPr/>
              </a:p>
            </p:txBody>
          </p:sp>
          <p:sp>
            <p:nvSpPr>
              <p:cNvPr id="28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了解事故发生的原因和教训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探讨安全风险分级管控在事故预防中的作用</a:t>
                </a:r>
                <a:endParaRPr/>
              </a:p>
            </p:txBody>
          </p:sp>
          <p:sp>
            <p:nvSpPr>
              <p:cNvPr id="28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8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8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分析安全风险分级管控的成功案例</a:t>
                </a:r>
                <a:endParaRPr/>
              </a:p>
            </p:txBody>
          </p:sp>
          <p:sp>
            <p:nvSpPr>
              <p:cNvPr id="28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学习先进的安全风险分级管控方法和经验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提高企业安全风险分级管控水平</a:t>
                </a:r>
                <a:endParaRPr/>
              </a:p>
            </p:txBody>
          </p:sp>
          <p:sp>
            <p:nvSpPr>
              <p:cNvPr id="28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9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安全风险分级管控的案例分析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安全风险分级管控的组织与实施</a:t>
            </a:r>
            <a:endParaRPr/>
          </a:p>
        </p:txBody>
      </p:sp>
      <p:sp>
        <p:nvSpPr>
          <p:cNvPr id="9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03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0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安全风险分级管控的组织架构与职责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3" name="组合 12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4" name="组合 13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安全风险分级管控的组织架构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设立专门的安全风险分级管控机构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明确各部门和岗位的安全风险分级管控职责</a:t>
                </a:r>
                <a:endParaRPr/>
              </a:p>
            </p:txBody>
          </p:sp>
          <p:pic>
            <p:nvPicPr>
              <p:cNvPr id="1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9" name="组合 18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安全风险分级管控的职责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制定安全风险分级管控制度和政策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组织开展安全风险识别和评估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监督和考核安全风险分级管控措施的执行情况</a:t>
                </a:r>
                <a:endParaRPr/>
              </a:p>
            </p:txBody>
          </p:sp>
          <p:pic>
            <p:nvPicPr>
              <p:cNvPr id="2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安全风险分级管控的实施计划</a:t>
                </a:r>
                <a:endParaRPr/>
              </a:p>
            </p:txBody>
          </p:sp>
          <p:sp>
            <p:nvSpPr>
              <p:cNvPr id="2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制定安全风险分级管控实施方案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设定安全风险分级管控的目标和指标</a:t>
                </a:r>
                <a:endParaRPr/>
              </a:p>
            </p:txBody>
          </p:sp>
          <p:sp>
            <p:nvSpPr>
              <p:cNvPr id="3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安全风险分级管控的策略</a:t>
                </a:r>
                <a:endParaRPr/>
              </a:p>
            </p:txBody>
          </p:sp>
          <p:sp>
            <p:nvSpPr>
              <p:cNvPr id="3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采取有效的安全风险分级管控措施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加强安全风险分级管控的宣传和培训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提高员工的安全意识和操作技能</a:t>
                </a:r>
                <a:endParaRPr/>
              </a:p>
            </p:txBody>
          </p:sp>
          <p:sp>
            <p:nvSpPr>
              <p:cNvPr id="3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安全风险分级管控的实施计划与策略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4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安全风险分级管控的监督与评估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44" name="组合 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45" name="组合 44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4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安全风险分级管控的监督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建立健全安全风险分级管控监督机制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定期检查安全风险分级管控措施的执行情况</a:t>
                </a:r>
                <a:endParaRPr/>
              </a:p>
            </p:txBody>
          </p:sp>
          <p:pic>
            <p:nvPicPr>
              <p:cNvPr id="4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50" name="组合 49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5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安全风险分级管控的评估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对安全风险分级管控效果进行评估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及时调整安全风险分级管控措施和应急预案</a:t>
                </a:r>
                <a:endParaRPr/>
              </a:p>
            </p:txBody>
          </p:sp>
          <p:pic>
            <p:nvPicPr>
              <p:cNvPr id="5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https://d.book118.com/488061020023006037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geometry_blue">
      <a:dk1>
        <a:srgbClr val="000000"/>
      </a:dk1>
      <a:lt1>
        <a:srgbClr val="FFFFFF"/>
      </a:lt1>
      <a:dk2>
        <a:srgbClr val="262C32"/>
      </a:dk2>
      <a:lt2>
        <a:srgbClr val="EAF3FF"/>
      </a:lt2>
      <a:accent1>
        <a:srgbClr val="1D6EFC"/>
      </a:accent1>
      <a:accent2>
        <a:srgbClr val="7FADFE"/>
      </a:accent2>
      <a:accent3>
        <a:srgbClr val="4186FF"/>
      </a:accent3>
      <a:accent4>
        <a:srgbClr val="1555DB"/>
      </a:accent4>
      <a:accent5>
        <a:srgbClr val="3BBEFE"/>
      </a:accent5>
      <a:accent6>
        <a:srgbClr val="536DF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安全风险分级管控课件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2024-09-16T21:01:29.441</cp:lastPrinted>
  <dcterms:created xsi:type="dcterms:W3CDTF">2024-09-16T13:01:29Z</dcterms:created>
  <dcterms:modified xsi:type="dcterms:W3CDTF">2024-09-16T13:01:31Z</dcterms:modified>
</cp:coreProperties>
</file>