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BFFEE9C-034E-49DF-817A-25F84D07613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8A58A-43B3-45FE-A753-866228F53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8794E-FD17-4D47-B1A9-BC526D8F4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E5A9E-E25E-4066-92A8-BE49F3ED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51A6D-E021-497F-BC5A-F3887112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42137-1D9D-4A6F-BF14-80F647C2B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50F77-8F33-4B34-9C65-B245AA1C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33D514-3937-497A-B507-1FF2783EE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74384-5968-4D22-9DB4-584019D3D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35473-C658-4928-84B7-9AE9815D8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E61BC-AA24-46F0-8F9F-FDB605904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05640-510A-4695-AA72-0BC542274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240CAF4-7701-49C5-A33F-A9DE0FA81E4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042E99C-3FFF-4888-BF9A-AAE50CD3425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103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安全生产培训职工安全生产责任培训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职工安全生产责任的重要性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职工安全责任的监督与评估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安全生产培训的创新与发展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什么是安全生产培训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安全生产培训是为职工提供安全生产知识、技能和态度方面的培训。其目的是增强职工的安全意识，提高职工遵守安全规章制度的能力。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提升职工安全意识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职工应该遵守的法规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安全操作的流程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处理突发情况的措施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模拟事故情况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培养应急能力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学习他人经验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避免重复错误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安全生产培训对于企业和职工来说至关重要，只有通过不断的培训和学习，才能确保工作场所的安全，减少事故发生，提高工作效率，降低生产成本，塑造企业良好形象。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职工安全生产责任的重要性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职工安全责任的概念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职工对自己、他人和单位财产负有安全保护责任。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职工安全责任的重要性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生命安全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直接关系到职工的生命安全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生产秩序和经济效益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影响企业的生产秩序和经济效益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职工安全责任的内容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报告安全隐患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及时报告安全隐患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参与安全演练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积极参与安全演练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职工安全责任的落实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由企业加强管理监督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通过奖惩制度激励职工履行安全责任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通过职工安全生产责任培训，使职工充分认识到安全责任的重要性，提高安全意识和遵守规章制度的意识，为企业安全生产打下坚实的基础。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对企业内不同岗位的职工进行分类确定培训内容和频次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分类确定培训内容和频次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保障培训设施设备的完善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检查培训设施的安全性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确保培训设备的正常运转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制定培训大纲和教材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详细规划培训的内容和目标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确保培训内容符合实际需求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培训讲师的选拔与培训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为培训的有效传达提供保障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选择具有丰富安全生产经验的人员担任讲师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确保讲师具备专业的培训技巧和最新的安全知识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为讲师提供培训技巧和知识更新的培训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培训效果评估与反馈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培训效果的评估是提高培训质量的重要环节，通过考试、问卷调查等方式对培训效果进行客观评价，及时根据评估结果进行培训方案的调整和改进，确保培训的效果和可持续性。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培训的实施是企业安全管理工作的重要组成部分，通过科学合理的培训计划制定、培训内容准备、讲师选拔与培训以及培训效果评估与反馈等环节的实施，可以有效提升职工的安全意识和安全技能，降低事故发生率，确保员工的人身安全和企业的稳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关键点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对不同岗位的职工进行分类确定培训内容和频次，确保针对性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分类确定培训内容和频次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通过考试、问卷调查等方式对培训效果进行评估，及时调整培训方案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培训效果评估与反馈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检查培训设施的安全性，保证培训设备的正常运转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保障培训设施设备的完善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https://d.book118.com/488061032011006050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安全生产培训职工安全生产责任培训</vt:lpstr>
      <vt:lpstr>目录</vt:lpstr>
      <vt:lpstr>第一章 安全生产培训的重要性</vt:lpstr>
      <vt:lpstr> </vt:lpstr>
      <vt:lpstr>安全生产培训的意义</vt:lpstr>
      <vt:lpstr>安全生产培训的内容</vt:lpstr>
      <vt:lpstr>安全生产培训的方法</vt:lpstr>
      <vt:lpstr>总结</vt:lpstr>
      <vt:lpstr>第2章 职工安全生产责任的重要性</vt:lpstr>
      <vt:lpstr> </vt:lpstr>
      <vt:lpstr>职工安全责任的重要性</vt:lpstr>
      <vt:lpstr>职工安全责任的内容</vt:lpstr>
      <vt:lpstr>职工安全责任的落实</vt:lpstr>
      <vt:lpstr>结尾</vt:lpstr>
      <vt:lpstr>第3章 安全生产培训的实施</vt:lpstr>
      <vt:lpstr>安全生产培训计划制定</vt:lpstr>
      <vt:lpstr>培训内容的准备</vt:lpstr>
      <vt:lpstr>培训讲师的选拔与培训</vt:lpstr>
      <vt:lpstr> </vt:lpstr>
      <vt:lpstr>总结</vt:lpstr>
      <vt:lpstr>关键点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2024-09-29T15:15:37.539</cp:lastPrinted>
  <dcterms:created xsi:type="dcterms:W3CDTF">2024-09-29T07:15:37Z</dcterms:created>
  <dcterms:modified xsi:type="dcterms:W3CDTF">2024-09-29T07:15:39Z</dcterms:modified>
</cp:coreProperties>
</file>