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A2B2C9-40B2-4BDA-9FC8-43EFCC33AE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B34E5E-E588-445C-BB36-130CE624C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A2F05B-308E-4E9C-9238-3878405439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FEFB8C-07D2-481F-A8CC-8AB8A1607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CF2D836-9CE4-4C70-9AAA-472E13F531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9E1AAD-05D6-4945-93E3-7C66A21F9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BAD590-8D65-4789-9BED-5B9BDC873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38184F-4AC4-4353-8CCB-BC1050EE8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A9EED0-A8E1-401E-8C12-4D55273B1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CA96FC-BCE5-4F50-B860-0976F79468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F76F73-58C3-4C15-931E-E8756C0240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611160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心肺复苏流程归纳图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心肺复苏的培训与推广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心肺复苏的未来发展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心肺复苏是一种紧急处理措施，通过人工呼吸和胸外按压来恢复患者的自主呼吸和心跳。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542" r="7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在心脏骤停的情况下，心肺复苏的主要目的是尽快恢复患者的自主呼吸和心跳，以挽救患者的生命。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心肺复苏适用于各种原因导致的心脏骤停，如心脏疾病、窒息、中毒等。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0110" r="2011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242" b="102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挽救生命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心肺复苏是抢救心脏骤停患者的关键措施，能够迅速恢复患者的自主呼吸和心跳，从而挽救患者的生命。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减少并发症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及时进行心肺复苏可以减少患者因心脏骤停导致的脑损伤、多器官功能衰竭等并发症的发生。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提高生存率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早期进行心肺复苏可以显著提高患者的生存率，为后续的医疗救治创造条件。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心肺复苏技术自20世纪50年代开始发展，经历了多次改进和完善。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8333" r="1833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随着科技的进步，心肺复苏技术不断得到改进，如使用自动体外除颤器（AED）等设备，提高了抢救成功率。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科技进步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随着心肺复苏培训的普及，越来越多的人掌握了这项技能，为抢救生命提供了有力支持。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培训普及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心肺复苏流程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41" r="238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在开始心肺复苏之前，首先要评估现场环境是否安全，避免施救过程中发生意外。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确保现场安全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在评估现场环境时，应将可能对施救造成危险的物品移除，如尖锐物品、易燃易爆物品等。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移除危险物品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评估现场环境安全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在确保现场安全后，应迅速检查患者是否有意识，可以通过呼唤或轻拍患者肩膀来观察是否有反应。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同时观察患者是否有自主呼吸，可以通过观察胸部起伏或用耳朵贴近患者口鼻来听是否有呼吸声。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判断意识和呼吸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检查呼吸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检查意识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确定按压位置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在胸骨中下段，即两乳头与胸廓交界处进行按压。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按压姿势与力度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施救者应呈跪姿或站立姿势，双手交叉重叠，利用上肢力量垂直向下按压，按压深度为5-6cm，频率为每分钟100-120次。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胸外按压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开放下颌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施救者用一只手置于患者的前额，另一只手托住患者的下颌，使患者的头部后仰。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清理呼吸道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在开放气道的同时，应迅速清理患者口鼻内的异物或呕吐物，保持呼吸道通畅。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开放气道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捏住鼻子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施救者捏住患者的鼻子，防止气体从鼻腔漏出。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吹气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施救者深吸一口气后，对患者口鼻进行吹气，使胸部隆起。吹气后放开捏住的鼻子，让气体自然排出。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人工呼吸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https://d.book118.com/488061116022006030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2024-09-06T08:34:12.186</cp:lastPrinted>
  <dcterms:created xsi:type="dcterms:W3CDTF">2024-09-06T00:34:12Z</dcterms:created>
  <dcterms:modified xsi:type="dcterms:W3CDTF">2024-09-06T00:34:14Z</dcterms:modified>
</cp:coreProperties>
</file>