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0A01D2-A6BF-460D-9E54-0D3EEE2A4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9C93F5-09B7-4682-BDCC-2F5AD6520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9DC607-D828-476A-952E-16CBF8162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B0ED6E-40C2-4649-A7AA-E33F03311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A1B413-C823-4547-AD86-B171ED0E4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A5B0BE-E7A1-4E3A-8C76-A53A49367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E3A63B-3373-45C4-8447-0BFE0E2E3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64F768-BC85-4F48-9D06-CAA4B41D4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549D88-0357-4D72-AFCA-5D2B903D0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70F0A2-6887-461B-BB87-6BBCA0674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07C31-9931-4414-A3B4-890842BD0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6310706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常烟物流中心QC小组-缩短卷烟补货出库作业时间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问题诊断与分析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改进方案设计与实施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经验总结与推广应用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团队建设与未来发展规划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常烟物流中心是负责卷烟存储、配送的重要环节，目前面临着卷烟补货出库作业时间长、效率低下的问题。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现有的卷烟补货出库作业流程繁琐，包括订单处理、拣货、复核、打包等多个环节，导致作业时间长，无法满足快速响应市场需求的要求。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0470" b="3047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物流中心设备老化、技术水平落后，也是导致卷烟补货出库作业时间长的原因之一。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0" b="790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常烟物流中心现状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卷烟补货出库作业流程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拣货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打包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根据拣货单在仓库中拣选相应的卷烟。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将复核无误的卷烟进行打包，并贴上相应的标签。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订单处理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出库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接收并处理客户的卷烟补货订单，生成拣货单。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对拣选出的卷烟进行数量和品种的复核。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将打包好的卷烟送至指定地点，等待运输。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56" r="188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1" r="1509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0149" r="2014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缩短卷烟补货出库作业时间，提高物流中心作业效率。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优化卷烟补货出库作业流程，减少不必要的环节和等待时间。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引入先进的物流设备和技术，提高物流中心的自动化和智能化水平。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通过项目实施，提升常烟物流中心的整体竞争力和市场响应速度。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问题诊断与分析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收集常烟物流中心过去一段时间内卷烟补货出库作业的时间数据，包括平均作业时间、最长作业时间和最短作业时间等。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补货出库作业时间数据收集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对收集的数据进行统计分析，观察补货出库作业时间的波动情况，识别是否存在异常值和周期性变化。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作业时间波动分析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根据历史数据，分析补货出库作业时间的长期趋势，判断是否存在持续改进的空间。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作业时间趋势分析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现有补货出库作业时间统计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132" r="2313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评估员工技能水平、工作态度和团队协作等因素对补货出库作业时间的影响。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检查货架、搬运设备、扫描设备等硬件设施的性能和状态，分析其对作业效率的影响。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设备因素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审视补货出库作业的流程设计，包括任务分配、路径规划、信息录入等环节，识别流程中的瓶颈和问题。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流程因素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考虑仓库温度、湿度、照明等环境因素对作业人员工作效率的影响。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影响因素识别与分类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关键问题识别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综合以上分析，识别影响补货出库作业时间的关键因素和主要问题。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问题严重性评估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对识别出的问题进行严重性评估，确定优先解决的问题和相应的改进措施。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改进措施制定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针对关键问题，制定具体的改进措施和实施方案，包括人员培训、设备升级、流程优化等。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关键问题诊断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改进方案设计与实施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优化补货策略及路径规划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基于历史数据和需求预测，优化补货策略，减少不必要的库存积压和缺货现象。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采用先进的路径规划算法，合理规划补货车辆的行驶路线，降低运输成本和时间成本。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引入实时交通信息，动态调整路径规划，提高补货车辆的运输效率。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917" r="1591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1750" r="2175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升级仓储设备，如使用更高效的货架、搬运设备和分拣系统等，提高仓储作业效率。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定期对仓储设备进行维护和保养，确保设备处于良好状态，减少故障率。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引入自动化设备，如机器人搬运、自动分拣等，降低人工操作失误，提高作业准确性和效率。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提升仓储设备性能及效率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https://d.book118.com/488063107067006032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2024-09-10T01:10:35.343</cp:lastPrinted>
  <dcterms:created xsi:type="dcterms:W3CDTF">2024-09-09T17:10:35Z</dcterms:created>
  <dcterms:modified xsi:type="dcterms:W3CDTF">2024-09-09T17:10:37Z</dcterms:modified>
</cp:coreProperties>
</file>