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82E34-882F-40E4-BE78-1EF0BEE7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450D-6292-41EB-9885-26CAEAB4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FE486-416B-4509-BE61-267975E9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D4446-0D3B-4831-BB2C-8DF41D31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82847-E969-48AA-8019-CA87E825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14D52-EAB7-4F9C-8D44-8E5822A7A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A7B1A-C273-4A01-A9FB-4A3AE272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36529-C563-4F4C-A2D9-512A95A9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4FE54-99FF-43D2-840C-A78AC7D8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127C-A21E-474B-93FE-CDEEABC4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F871-CEE9-4860-B379-AF767867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4017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赵树嫄微积分第四版定积分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定积分计算方法与技巧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广义定积分及其应用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定积分在几何学中应用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定积分在物理学中应用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定积分在经济学中应用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定积分是函数在某一区间上的积分，表示函数图像与x轴所围成的面积。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定积分的几何意义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定积分的几何意义可以理解为在平面直角坐标系中，由曲线y=f(x)、直线x=a、x=b以及x轴所围成的图形的面积。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函数在闭区间上连续，则该函数在该区间上可积。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定积分具有线性性、可加性、保号性、绝对值不等式性质等。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可积条件与性质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可积性质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可积条件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定积分与不定积分关系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定积分与不定积分都是微积分学的重要部分，它们之间有着密切的联系。不定积分是定积分的基础，而定积分则是不定积分的拓展和应用。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不定积分是一个函数族，其结果是一个原函数族，而定积分是一个具体的数值，表示函数在某个区间上的面积。此外，不定积分的计算通常比定积分更为复杂。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定积分计算方法与技巧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牛顿-莱布尼兹公式应用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验证计算结果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为确保计算结果的准确性，可以使用其他方法（如数值计算）进行验证。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确定被积函数的原函数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通过求导法则和积分表，找到被积函数的原函数。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计算定积分的值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在原函数的表达式中，分别代入积分的上限和下限，然后相减，即可得到定积分的值。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计算新积分的值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选择适当的换元变量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进行变量替换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换元法求解定积分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对新得到的积分表达式进行计算，得到定积分的值。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根据被积函数的特性，选择一个合适的变量进行换元，以简化积分过程。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将原积分中的变量替换为新选择的变量，同时调整积分的上下限。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确定被积函数的乘积形式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将被积函数表示为两个函数的乘积形式。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选择适当的函数进行分部积分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根据乘积形式的特性，选择一个函数进行求导，另一个函数进行积分。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重复应用分部积分法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如果一次分部积分无法解决问题，可以多次应用分部积分法，直到得到可以求解的表达式为止。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分部积分法求解定积分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广义定积分及其应用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广义定积分的性质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包括线性性质、可加性、保序性、绝对可积性等。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广义定积分的收敛与发散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当函数在积分区间上的无界点或间断点导致的积分值无限大时，称广义定积分发散；否则，称广义定积分收敛。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广义定积分的定义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当函数在积分区间上存在无界点或间断点时，通过取极限的方式定义的定积分。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广义定积分概念及性质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典型无界函数的广义定积分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如1/x在[1, +∞)上的广义定积分、sinx/x在(-∞, +∞)上的广义定积分等。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无界函数的分类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包括在有限区间内无界的函数和在无限区间内无界的函数。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无界函数广义定积分的计算方法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通过分割积分区间、取极限的方式计算无界函数的广义定积分。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无界函数广义定积分计算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https://d.book118.com/488064017002006043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2024-09-22T08:35:19.999</cp:lastPrinted>
  <dcterms:created xsi:type="dcterms:W3CDTF">2024-09-22T00:35:20Z</dcterms:created>
  <dcterms:modified xsi:type="dcterms:W3CDTF">2024-09-22T00:35:22Z</dcterms:modified>
</cp:coreProperties>
</file>