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C7C53D-6643-4425-96DD-DE45157BB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B7BB2-6EF5-4850-BC0D-A64289203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6037D-2DBB-4766-91C3-EE0382976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2875E-A591-41E9-A923-BB76DAA65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B41C43-75A5-488D-87A6-303814ADF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0F17D1-D760-49EC-8F3B-6A8FBBFF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27BA61-6D5F-4B21-866B-E7E5B646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213A0B-9ECA-4726-A55B-80235E85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ED8A2C-3920-4FA7-A74D-BC5BA881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53165-CDB1-49DF-8387-3E1076CC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34140-4D80-4B5A-95CC-06098F58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6410707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培养基层管理者的团队沟通能力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基层管理者沟通能力现状分析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提高基层管理者听说能力培训方案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非语言交际手段在团队沟通中运用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冲突处理和协商解决问题能力培训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建立高效团队协作和信任关系策略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团队沟通是指团队成员之间通过语言、文字、表情、动作等方式，传递信息、交流思想、协调行动的过程。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团队沟通是团队协作的基础，能够促进团队成员之间的相互理解、信任和支持，提高团队的凝聚力和执行力。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团队沟通作用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通过有效的团队沟通，可以避免信息不畅、重复工作等问题，从而提高工作效率。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促进创新与合作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良好的团队沟通有利于激发团队成员的创新思维，促进不同部门、不同层级之间的合作。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有效的团队沟通可以增进员工之间的相互了解和信任，提高员工的归属感和满意度。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良好团队沟通对组织影响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基层管理者需要将上级的决策、指令等信息准确、及时地传递给下属员工。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542" r="13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9336" r="1933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基层管理者需要倾听员工的意见和建议，及时反馈给上级，为组织决策提供参考。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意见收集者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基层管理者需要协调团队成员之间的关系，化解矛盾和冲突，促进团队协作。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基层管理者在团队沟通中角色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基层管理者沟通能力现状分析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现有沟通技巧掌握情况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大多数基层管理者具备一定的倾听能力，能够耐心听取团队成员的意见和建议。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基层管理者通常能够清晰、准确地传达自己的想法和指令，使团队成员明确任务目标和要求。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部分基层管理者能够及时、恰当地给予团队成员反馈，肯定成绩、指出不足，并提出改进建议。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由于沟通渠道不畅或信息传递不及时，导致团队成员无法充分理解任务要求和目标。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部分基层管理者在与团队成员沟通时，存在态度不够友善、语气过于强硬等问题，容易引起团队成员的反感和抵触。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沟通方式不当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27" r="1242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一些基层管理者在工作中未能充分信任和支持团队成员，导致团队成员缺乏归属感和责任感，影响团队凝聚力。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缺乏信任和支持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沟通障碍及挑战识别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优化沟通渠道和方式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建立有效的沟通渠道和方式，确保信息传递及时、准确，同时注重沟通方式的友善和尊重。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增强信任和支持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基层管理者应充分信任和支持团队成员，激发其积极性和创造力，提高团队整体绩效。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通过定期举办沟通技巧培训课程，提高基层管理者的倾听、表达和反馈能力。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改进空间与提升方向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提高基层管理者听说能力培训方案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倾听技巧讲解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包括保持开放心态、给予反馈、总结他人观点等。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强调倾听在沟通中的核心作用，是理解他人、获取信息的关键环节。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倾听训练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通过角色扮演、小组讨论等方式进行实践，培养基层管理者的倾听能力。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375" b="1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倾听技巧培养与训练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清晰表达是有效沟通的基础，能够减少误解和冲突。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表达清晰的重要性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讲解如何有条理地组织语言，突出重点，让信息更加易于理解。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信息组织技巧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通过写作、演讲等方式进行实践，提高基层管理者表达的准确性和清晰度。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表达准确性训练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表达清晰、准确传达信息方法论述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https://d.book118.com/488064107076006035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2024-09-14T11:06:35.404</cp:lastPrinted>
  <dcterms:created xsi:type="dcterms:W3CDTF">2024-09-14T03:06:35Z</dcterms:created>
  <dcterms:modified xsi:type="dcterms:W3CDTF">2024-09-14T03:06:37Z</dcterms:modified>
</cp:coreProperties>
</file>