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665A9-B0C7-4277-8867-D0225205E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B1C0B-B5B4-4629-9ADA-AEDBC1D55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25CD4-A1D2-41F7-8BC0-9E03D4FF7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59A11-7116-4073-9F74-4D7717488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3437EF-2160-449F-858F-6266E1158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6CD499-B3EF-41D1-B974-28943F306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627541-0AD1-4154-BAF0-23BF80C67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DDABB-A223-4FA3-9F0E-D19867004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65576-02BA-4932-ADDB-CFD68177A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38B5F-3EFB-4B81-AA0F-52BC2E352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7DFC8-9476-4C62-A31F-5D7C671D7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65131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超市常见活鲜暂养技术资料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活鲜暂养基本概念与原理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超市常见活鲜品种及其特点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暂养环境控制要素及方法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饲料选择与投喂策略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疾病防控措施和应急处理方案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总结：提高超市活鲜暂养技术水平，保障食品安全与消费者健康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活鲜暂养基本概念与原理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79" r="295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指超市中出售的各类鲜活水产品，包括鱼类、虾类、蟹类、贝类等。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活鲜定义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按照生活环境可分为海水产品和淡水产品；按照食用方式可分为生食和熟食；按照保存方式可分为冷冻、冷藏和活鲜。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活鲜定义及分类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在超市销售过程中，为了保证活鲜的新鲜度和存活率，采用暂养技术进行短期饲养。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提高活鲜产品品质，延长保质期，减少损耗，满足消费者需求。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暂养目的与意义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暂养意义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暂养目的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通过过滤、增氧、调温等手段，保持暂养水体清洁、溶氧量充足、温度适宜。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根据活鲜种类和生长阶段，选用合适的饲料，定时定量投喂。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疾病防治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定期检查活鲜健康状况，发现疾病及时隔离治疗，防止疫情扩散。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超市常见活鲜品种及其特点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肉质细嫩、清香，无腥味，适合清蒸、红烧等多种烹饪方式。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鲈鱼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肉质厚实、鲜美，适合炖汤或红烧。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鲤鱼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富含脂肪，肉质细嫩、口感爽滑，适合生食或煎、烤等烹饪方式。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鲑鱼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肉质细嫩、鲜美，适合白灼、清蒸、红烧等多种烹饪方式。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基围虾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大闸蟹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蟹黄丰富、肉质鲜美，是秋季美食代表之一。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肉质细嫩、口感鲜美，适合清蒸、蒜蓉烤等烹饪方式。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虾蟹类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肉质鲜美、口感爽滑，适合清蒸、蒜蓉烤等烹饪方式。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扇贝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肉质细嫩、鲜美，富含锌元素，适合生吃或清蒸。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牡蛎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肉质细嫩、口感鲜美，是高档海鲜之一，适合清蒸、红烧等烹饪方式。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鲍鱼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贝类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706" r="77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804" b="228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其他海产品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营养丰富，口感软糯，适合炖汤或红烧等烹饪方式。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富含碘元素，口感爽滑，适合凉拌或炖汤。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富含多种矿物质和维生素，口感鲜美，适合烧汤或凉拌。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暂养环境控制要素及方法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水源选择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使用清洁、无污染的水源，避免使用含有重金属、农药等有害物质的水源。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水质净化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通过过滤、曝气、生物净化等方法，去除水中的悬浮物、有机物、氨氮等有害物质，保持水质清新。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水质检测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定期检测水质的PH值、氨氮、亚硝酸盐等指标，确保水质符合养殖要求。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根据养殖品种的要求，控制水温在适宜范围内，避免温度过高或过低对活鲜造成应激。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通过加热或降温设备，调节水温，保持水温稳定。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温度调节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安装温度监测设备，实时监测水温变化，及时调整。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温度监测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https://d.book118.com/488065131034006032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2024-09-09T14:30:04.850</cp:lastPrinted>
  <dcterms:created xsi:type="dcterms:W3CDTF">2024-09-09T06:30:04Z</dcterms:created>
  <dcterms:modified xsi:type="dcterms:W3CDTF">2024-09-09T06:30:07Z</dcterms:modified>
</cp:coreProperties>
</file>