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4C331-B55F-4242-BEF9-10F4D6698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ABFD7-38E8-438B-A317-B23D8B1A3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39E0F-4E99-4780-9E70-2003BD785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19DFE-1640-43D4-A58E-8D0D79C52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7FC1F9-5E7A-4A1F-84D0-E5EADE178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E2086D-8816-43BD-9F6E-96267981D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895388-7ED5-4714-B090-AE64492C9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ABFE4-273F-4053-8E69-D64A79B78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BFDFA-E87A-476F-A7ED-17495FDB2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E146D-84FF-44FC-BB42-0FB62A170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DB06E-3178-42CE-AB5E-942EE0F13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6604004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机场管制塔台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机场管制塔台概述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机场管制塔台的工作流程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机场管制塔台的设备与技术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机场管制塔台的安全管理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机场管制塔台的未来发展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机场管制塔台概述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4" r="326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581" r="105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891" r="1089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机场管制塔台是机场的空中交通管制设施，负责指挥和管理机场范围内的飞行活动。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确保航空器在机场空域内的安全、有序和高效运行，包括起降、滑行、停放等环节。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塔台的类型与结构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根据规模和功能，塔台可以分为小型塔台和大型塔台。小型塔台通常只配备简单的监视设备和通信设备，大型塔台则配备先进的雷达、通信和气象设备。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塔台通常由管制室、设备室和控制室等组成，管制室内设有管制席位、雷达显示屏和通信设备等。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24" r="2502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早期塔台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早期的塔台通常采用简单的木制或砖制结构，设备简陋，功能有限。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现代塔台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随着航空技术的不断发展，塔台逐渐采用钢筋混凝土或钢结构建造，配备先进的雷达、通信和气象设备，提高了指挥和管理能力。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未来塔台的发展将更加注重智能化和自动化，采用先进的人工智能技术辅助管制员进行决策，提高空中交通管制的效率和安全性。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塔台的发展历程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机场管制塔台的工作流程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监控航班动态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塔台管制员通过雷达和通讯设备实时监控航班动态，确保航班按照预定计划起飞。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航班起飞前准备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塔台管制员确认航班起飞前的准备工作已经完成，包括飞机状态检查、滑行道和跑道情况等。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指令发布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塔台管制员向飞行员发布起飞指令，包括起飞跑道、起飞时间、飞行高度等。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航班起飞阶段管制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塔台管制员确认航班降落前的准备工作已经完成，包括飞机状态检查、滑行道和停机位情况等。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航班降落前准备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塔台管制员向飞行员发布降落指令，包括降落跑道、降落时间、飞行高度等。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指令发布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塔台管制员通过雷达和通讯设备实时监控航班动态，确保航班按照预定计划降落。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监控航班动态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航班降落阶段管制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塔台管制员在遇到紧急情况时，如飞机故障、气象条件恶劣等，需立即采取相应措施，包括发布紧急指令、协调救援等。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流量控制管理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塔台管制员需根据机场流量情况，合理安排航班的起降顺序和间隔，确保机场运行安全和效率。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塔台管制员需熟悉应急预案，在遇到紧急情况时能够迅速启动预案，采取有效措施应对。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机场管制塔台的设备与技术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https://d.book118.com/488066040042006030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2024-09-06T15:42:30.118</cp:lastPrinted>
  <dcterms:created xsi:type="dcterms:W3CDTF">2024-09-06T07:42:30Z</dcterms:created>
  <dcterms:modified xsi:type="dcterms:W3CDTF">2024-09-06T07:42:32Z</dcterms:modified>
</cp:coreProperties>
</file>