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277100-07F0-4A60-A763-29CB2286E7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21AF1C-D11F-4356-891B-6962706FD2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16BE5C-6FBA-4F0D-A2AF-71A6D4B2B6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FA4845-07BB-44E2-B608-84E03970BC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E5E7B60-EB78-495F-8574-7A06AD0B1D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BAF59FE-010C-4A9F-86C6-566C499A38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8A8F58-49CC-44A2-9349-93EB6F2421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FE2A8D-9FAD-4968-8B8B-A94E2184CA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1DE5C1-6180-429C-BB4A-E4CC5B8202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137567-87F4-458C-9B93-7451DBFCCC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C834EA-C748-4565-B319-D20EA9A48A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66046042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服装生产行业2024年生产及制度前景分析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7" name="TextBox 7"/>
          <p:cNvSpPr txBox="1"/>
          <p:nvPr/>
        </p:nvSpPr>
        <p:spPr>
          <a:xfrm>
            <a:off x="3399708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55002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生产技术革新与智能化转型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供应链管理优化与协同创新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政策法规影响及应对策略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市场竞争态势与品牌建设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人力资源开发与企业文化建设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548" b="154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服装生产行业现状及特点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行业规模庞大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服装生产行业是全球最大的制造业之一，涉及大量的生产和供应链环节。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竞争激烈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由于市场饱和度高，国内外品牌众多，行业竞争非常激烈。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快速变化的市场需求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消费者对服装的需求日益多样化，对时尚、品质和个性化的追求不断推动行业创新。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国内外市场对比分析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国内市场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中国拥有庞大的内需市场，消费者对服装的需求不断增长，尤其是在中高端市场。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国际市场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中国服装品牌在国际市场的竞争力逐渐提升，但面临国际贸易摩擦和品牌认知度低等挑战。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随着工业4.0的推进，服装生产行业将越来越依赖智能化技术，如自动化生产线、3D打印等。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990" r="1499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智能化生产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环保和可持续发展成为行业重要趋势，推动使用环保材料和生产工艺。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583" r="175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消费者对个性化的需求将推动服装生产行业向定制化方向发展。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生产技术革新与智能化转型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机器人技术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引入机器人技术，实现自动化生产线，降低人力成本，提高生产效率和产品质量。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3D打印技术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通过3D打印技术，可以快速、精准地生产出具有复杂结构和个性化设计的服装，提高生产效率和设计自由度。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激光切割技术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利用激光切割技术，可以实现对布料的高速、高精度切割，提高生产效率和材料利用率。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542" r="1654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583" r="16583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3770" b="1377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先进制造技术应用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通过工业互联网技术，实现设备之间的互联互通，实现生产数据的实时采集和监控。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智能化设备联网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生产计划优化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智能化质量检测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利用大数据和人工智能技术，对生产计划进行优化，提高生产效率和资源利用率。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引入智能化质量检测系统，实现对产品质量的自动检测和分类，提高产品质量和检测效率。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智能化生产线建设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306" r="1330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快速响应市场变化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建立快速响应市场变化的机制，及时调整生产计划和产品设计，保持市场领先地位。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小批量生产模式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适应市场需求的快速变化，采用小批量生产模式，降低库存成本和风险。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个性化定制服务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提供个性化定制服务，满足消费者对于个性化服装的需求，提高市场竞争力。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柔性制造模式探索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供应链管理优化与协同创新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服装生产行业供应链涉及原材料采购、生产、物流、销售等多个环节，结构复杂，管理难度较大。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供应链结构复杂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供应链各环节之间信息流通不畅，导致生产计划和实际需求之间存在较大差距，造成资源浪费。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信息流通不畅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面对市场需求的快速变化，服装生产行业供应链缺乏快速响应能力，难以满足消费者个性化、多样化的需求。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快速响应能力不足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供应链现状分析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23" r="112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建立供应链协同计划机制，实现各环节之间的信息共享和协同决策，提高生产计划的准确性和灵活性。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协同采购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协同生产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协同物流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通过集中采购、联合采购等方式，降低采购成本，提高采购效率和质量。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推动各环节之间的协同生产，实现生产资源的优化配置和高效利用，提高生产效率和质量。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建立高效的物流协同机制，实现物流信息的实时共享和协同配送，降低物流成本和提高物流效率。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供应链协同创新策略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218" r="2421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选择环保、可持续的原材料供应商，推动原材料的绿色采购和使用。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绿色原材料采购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采用环保的生产工艺和设备，减少生产过程中的能源消耗和废弃物排放，提高资源利用效率。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绿色生产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使用环保的包装材料和运输方式，减少包装和运输过程中的环境污染和资源浪费。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绿色包装和运输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建立废旧服装回收和处理体系，实现资源的循环利用和废弃物的无害化处理。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绿色回收和处理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绿色供应链构建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政策法规影响及应对策略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https://d.book118.com/488066046042006027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2024-09-05T01:35:11.256</cp:lastPrinted>
  <dcterms:created xsi:type="dcterms:W3CDTF">2024-09-04T17:35:11Z</dcterms:created>
  <dcterms:modified xsi:type="dcterms:W3CDTF">2024-09-04T17:35:13Z</dcterms:modified>
</cp:coreProperties>
</file>