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F66E2-79B1-4070-8F6A-6291A68B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6B8A0-51F8-4088-8F2E-483104765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798D4-0936-4D2B-9B16-C8C552BFB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9EAC8-E025-4318-B6E4-AE37B8D9F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73588-C64E-4A17-9913-F600D7811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A1166-5642-4671-9431-C0E55212B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11634-A250-4B8A-8605-C1CD9E0C0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52681-446E-45A2-8087-ABD109313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1FA24-47D7-468A-B789-5D50DC332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C3CBE-D4C7-425E-9FBE-7497689AF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066A6-7D9F-4762-B45C-16B90F94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6131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幼儿园和托儿所复工准备情况报告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幼儿园和托儿所现状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教育教学安排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家长沟通与协作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保障幼儿安全与健康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幼儿园和托儿所是孩子们学习、成长的重要场所，确保其安全、卫生、健康是首要任务。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响应政府号召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随着疫情得到有效控制，政府号召各行业有序复工复产，幼儿园和托儿所也需积极响应。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满足家长需求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家长们希望孩子们能够尽快回归正常的学习和生活，幼儿园和托儿所有责任和义务做好准备，迎接孩子们的到来。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教育教学准备情况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包括教学计划、课程设置、线上线下教学衔接等方面的准备情况。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制度准备情况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包括应急预案、晨午检制度、缺勤追踪制度等方面的准备情况。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包括防疫物资、教学物资、生活物资等方面的准备情况。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场所准备情况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包括园所环境消杀、通风换气、卫生清洁等方面的准备情况。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人员准备情况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包括教职工健康状况、培训情况、返岗安排等方面的准备情况。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幼儿园和托儿所现状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托儿所数量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相较于幼儿园，托儿所数量较少，全国范围内约有10万所左右。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幼儿园和托儿所在城乡分布上存在一定差异，城市地区幼儿园和托儿所数量相对较多，而农村地区则相对较少。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根据最新统计数据，全国范围内共有幼儿园约24万所，其中民办幼儿园占据较大比例。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幼儿园和托儿所数量及分布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自2020年初新冠疫情爆发以来，全国幼儿园和托儿所普遍停课，停课时间长达数月。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停课时间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为保障幼儿安全，幼儿园和托儿所在疫情期间积极采取各项防疫措施，如定期消毒、测量体温、佩戴口罩等。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部分幼儿园和托儿所在停课期间开展线上教学活动，通过网络平台为幼儿提供学习资源和互动机会。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受疫情影响情况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家长普遍关注幼儿园和托儿所的安全保障措施，包括防疫措施、食品安全、校车安全等方面。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家长希望幼儿园和托儿所能提供优质的教育服务，关注孩子的全面发展，注重培养孩子的自主性、创造性和社交能力。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家长期望与幼儿园和托儿所建立紧密的家园合作关系，共同参与孩子的教育过程，及时了解孩子在园所的表现和进步。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针对可能出现的突发情况，制定完善的应急预案，包括疫情处置、安全事故处理等。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根据教育部门和相关部门的通知，确定具体的复工时间，并提前通知家长和工作人员。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针对复工后的工作，制定详细的工作计划，包括每日工作流程、人员分工、安全措施等。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制定复工计划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96" r="166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为每位工作人员和儿童准备充足的口罩，确保每日更换。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购买足够的消毒液，用于场所消毒和儿童日常清洁。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在洗手间和各个活动区域提供洗手液，方便儿童和工作人员随时洗手。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购买红外线体温计，用于每日对儿童和工作人员进行体温检测。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采购防疫物资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在复工前对幼儿园或托儿所进行全面消毒，包括教室、寝室、餐厅、洗手间等各个区域。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每日定时开窗通风，保持室内空气流通。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定期对场所进行清洁，保持环境整洁卫生。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场所消毒与通风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对工作人员进行防疫知识培训，提高他们的防疫意识和能力。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组织工作人员进行应急演练，熟悉应急预案和处置流程。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针对儿童可能出现的心理问题，组织专业人员进行心理辅导和干预。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儿童心理辅导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教育教学安排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重新规划课程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根据疫情期间的实际情况，对原有课程进行重新规划和调整，确保教学内容与当前需求相匹配。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灵活安排时间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针对孩子们在家期间可能出现的学习进度不一的情况，灵活安排教学时间，进行个性化辅导。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强化卫生教育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将卫生和健康教育纳入课程计划，帮助孩子们养成良好的卫生习惯，增强自我防护意识。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调整教学计划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https://d.book118.com/488066131032006035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2024-09-13T22:50:21.599</cp:lastPrinted>
  <dcterms:created xsi:type="dcterms:W3CDTF">2024-09-13T14:50:21Z</dcterms:created>
  <dcterms:modified xsi:type="dcterms:W3CDTF">2024-09-13T14:50:23Z</dcterms:modified>
</cp:coreProperties>
</file>