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33ABE-4F3A-4CCB-A58A-22C3A85C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23186-A132-45BF-A96D-93C4A1E83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59227-C5C0-4B68-B0F5-C0541B44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352B9-51A1-4423-BD0B-962F7501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9B8BB6-9FC1-4301-9767-1461DB1C0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47224-901C-4832-AEBE-D5CE2A83B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B92EFA-512A-4248-AF7C-125FF3B6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598EE-A10E-4E97-841B-1497F6BEF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B7A66-CCC3-4821-A2CF-916021279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C62C6-1D3B-493F-970C-27F7077B1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9C12B-7F41-4CF1-B97B-ADA35ABFE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6135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瑞幸咖啡的营销理念分析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瑞幸咖啡的营销理念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瑞幸咖啡的营销效果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瑞幸咖啡成立于2017年，总部位于中国北京，是一家以互联网和移动应用为核心的新零售咖啡连锁品牌。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自成立以来，瑞幸咖啡迅速扩张，通过直营和加盟的方式在中国市场开设大量门店，并获得多轮融资，成为全球最大的咖啡连锁品牌之一。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品牌背景和发展历程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产品线和市场定位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瑞幸咖啡提供多种咖啡、茶饮、小吃等产品，满足不同消费者的口味需求。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瑞幸咖啡定位于中高端市场，以年轻人为主要消费群体，致力于提供高品质、高性价比的咖啡产品和服务。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瑞幸咖啡的营销理念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瑞幸咖啡始终将客户体验放在首位，通过提供高品质的咖啡和优质的服务，满足客户的口味和需求。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客户体验优先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瑞幸咖啡注重客户的个性化需求，通过定制化的咖啡口味和配送服务，提升客户满意度。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瑞幸咖啡能够快速响应市场变化和客户需求变化，及时调整产品和服务策略。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高品质咖啡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选用优质咖啡豆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瑞幸咖啡选用高品质的咖啡豆，确保咖啡的口感和品质达到高标准。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精湛的咖啡制作工艺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瑞幸咖啡在咖啡制作过程中采用精湛的工艺，确保每一杯咖啡都能达到高品质标准。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多样化的咖啡口味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瑞幸咖啡提供多样化的咖啡口味，满足不同客户的口味需求。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智能配送系统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瑞幸咖啡采用智能配送系统，通过智能调度和路线规划，提高配送效率，缩短客户等待时间。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自助点单与移动支付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瑞幸咖啡提供自助点单和移动支付功能，方便客户快速完成点单和支付流程。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瑞幸咖啡采用数字化运营模式，通过大数据分析、人工智能等技术手段提升运营效率。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瑞幸咖啡在包装上采用环保材料，减少塑料等不可降解材料的使用，降低对环境的影响。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减少包装废弃物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瑞幸咖啡在门店设计和设备采购上注重节能减排，降低能源消耗和碳排放量。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瑞幸咖啡倡导绿色消费理念，鼓励客户通过减少一次性用品的使用等行为，共同保护环境。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倡导绿色消费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瑞幸咖啡的营销策略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瑞幸咖啡的价格定位在中低端市场，主打性价比，通过较低的价格吸引消费者。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瑞幸咖啡经常推出优惠活动，如首单免费、买一赠一等，以吸引新用户并提高用户忠诚度。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瑞幸咖啡推出会员制度，会员可以享受折扣、免费赠品等福利，增加用户黏性。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https://d.book118.com/488066135026006046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2024-09-26T23:44:51.510</cp:lastPrinted>
  <dcterms:created xsi:type="dcterms:W3CDTF">2024-09-26T15:44:51Z</dcterms:created>
  <dcterms:modified xsi:type="dcterms:W3CDTF">2024-09-26T15:44:53Z</dcterms:modified>
</cp:coreProperties>
</file>