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1AEE4-6FF8-475B-B4B9-D19158961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4908B-C279-424C-935A-0C693A70B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0839D-4DC6-46FC-93FC-ACC3BC203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85CFF-62A9-451D-B2DB-8C625FEB2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739614-C5DE-46C7-8002-85D8B7F7E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B6F0FF-E294-405A-93C0-FEBE80164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5B5D78-BA27-4B18-BE52-FB4E0371F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3D82D-934D-45FD-BBC5-FCEF2278A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71E81-D210-4E91-B5FB-5734312A0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A1649-12D1-4C0F-8B90-42AF9340F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AD745-D25E-412B-B3B1-8C6D85403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6707611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680"/>
            <a:ext cx="9144000" cy="1515745"/>
          </a:xfrm>
        </p:spPr>
        <p:txBody>
          <a:bodyPr/>
          <a:lstStyle/>
          <a:p>
            <a:r>
              <a:rPr lang="zh-CN" altLang="zh-CN" sz="4800"/>
              <a:t>科室前十护理常规</a:t>
            </a:r>
            <a:endParaRPr lang="zh-CN" altLang="zh-CN" sz="4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908685"/>
            <a:ext cx="10515600" cy="78232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20000"/>
          </a:bodyPr>
          <a:lstStyle/>
          <a:p>
            <a:r>
              <a:rPr lang="zh-CN" altLang="en-US"/>
              <a:t>胆囊结石</a:t>
            </a:r>
            <a:endParaRPr lang="zh-CN" altLang="en-US"/>
          </a:p>
          <a:p>
            <a:r>
              <a:rPr lang="zh-CN" altLang="en-US"/>
              <a:t>急性阑尾炎</a:t>
            </a:r>
            <a:endParaRPr lang="zh-CN" altLang="en-US"/>
          </a:p>
          <a:p>
            <a:r>
              <a:rPr lang="zh-CN" altLang="en-US"/>
              <a:t>腹股沟疝</a:t>
            </a:r>
            <a:endParaRPr lang="zh-CN" altLang="en-US"/>
          </a:p>
          <a:p>
            <a:r>
              <a:rPr lang="zh-CN" altLang="en-US"/>
              <a:t>肠梗阻</a:t>
            </a:r>
            <a:endParaRPr lang="zh-CN" altLang="en-US"/>
          </a:p>
          <a:p>
            <a:r>
              <a:rPr lang="zh-CN" altLang="en-US"/>
              <a:t>急性胰腺炎</a:t>
            </a:r>
            <a:endParaRPr lang="zh-CN" altLang="en-US"/>
          </a:p>
          <a:p>
            <a:r>
              <a:rPr lang="zh-CN" altLang="en-US"/>
              <a:t>肋骨骨折</a:t>
            </a:r>
            <a:endParaRPr lang="zh-CN" altLang="en-US"/>
          </a:p>
          <a:p>
            <a:r>
              <a:rPr lang="zh-CN" altLang="en-US"/>
              <a:t>十二指肠球部溃疡穿孔</a:t>
            </a:r>
            <a:endParaRPr lang="zh-CN" altLang="en-US"/>
          </a:p>
          <a:p>
            <a:r>
              <a:rPr lang="zh-CN" altLang="en-US"/>
              <a:t>下肢静脉曲张</a:t>
            </a:r>
            <a:endParaRPr lang="zh-CN" altLang="en-US"/>
          </a:p>
          <a:p>
            <a:r>
              <a:rPr lang="zh-CN" altLang="en-US"/>
              <a:t>乳房良性肿瘤</a:t>
            </a:r>
            <a:endParaRPr lang="zh-CN" altLang="en-US"/>
          </a:p>
          <a:p>
            <a:r>
              <a:rPr lang="zh-CN" altLang="en-US"/>
              <a:t>结肠恶性肿瘤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908685"/>
            <a:ext cx="10515600" cy="78232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外科疾病一般护理常规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zh-CN" altLang="en-US" sz="2200"/>
              <a:t>一、术前护理</a:t>
            </a:r>
            <a:endParaRPr lang="zh-CN" altLang="en-US" sz="2200"/>
          </a:p>
          <a:p>
            <a:r>
              <a:rPr lang="zh-CN" altLang="en-US" sz="2200"/>
              <a:t>1、了解患者的健康状况，协助完善各项辅助检查。</a:t>
            </a:r>
            <a:endParaRPr lang="zh-CN" altLang="en-US" sz="2200"/>
          </a:p>
          <a:p>
            <a:r>
              <a:rPr lang="zh-CN" altLang="en-US" sz="2200"/>
              <a:t>2、消除恐惧心理，告知患者与疾病、手术、麻醉相关的知识，消除恐惧、焦虑情绪。</a:t>
            </a:r>
            <a:endParaRPr lang="zh-CN" altLang="en-US" sz="2200"/>
          </a:p>
          <a:p>
            <a:r>
              <a:rPr lang="zh-CN" altLang="en-US" sz="2200"/>
              <a:t>3、做好与手术、麻醉及患者配合所需的准备。如皮肤准备（手术区皮肤的清洁与准备）、呼吸道准备（有效咳嗽及深呼吸）、消化道准备（术前禁食禁饮、灌肠等）、术前适应性训练（床上排尿、排便训练）、心血管准备（控制血压）等。</a:t>
            </a:r>
            <a:endParaRPr lang="zh-CN" altLang="en-US" sz="2200"/>
          </a:p>
          <a:p>
            <a:r>
              <a:rPr lang="zh-CN" altLang="en-US" sz="2200"/>
              <a:t>4、保证患者充足的休息和睡眠。询问女性患者有无月经来潮。协助更换宽松衣裤，取下活动性义齿、首饰等个人物品，交家属保管，遵医嘱执行术前用药。</a:t>
            </a:r>
            <a:endParaRPr lang="zh-CN" altLang="en-US" sz="2200"/>
          </a:p>
          <a:p>
            <a:r>
              <a:rPr lang="zh-CN" altLang="en-US" sz="2200"/>
              <a:t>5、备好术中用物：病历、术中用药、影像资料等，与手术室护土做好交接，并正确填写手术患者交接记录单。</a:t>
            </a:r>
            <a:endParaRPr lang="zh-CN" altLang="en-US" sz="2200"/>
          </a:p>
          <a:p>
            <a:r>
              <a:rPr lang="zh-CN" altLang="en-US" sz="2200"/>
              <a:t>6、整理床单位，铺麻醉床，备好氧疗装置、负压吸引及各种监护设备等。</a:t>
            </a:r>
            <a:endParaRPr lang="zh-CN" altLang="en-US" sz="2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908685"/>
            <a:ext cx="10515600" cy="782320"/>
          </a:xfrm>
        </p:spPr>
        <p:txBody>
          <a:bodyPr>
            <a:normAutofit fontScale="90000"/>
          </a:bodyPr>
          <a:lstStyle/>
          <a:p>
            <a:r>
              <a:rPr lang="en-US" altLang="zh-CN"/>
              <a:t> </a:t>
            </a:r>
            <a:r>
              <a:rPr lang="zh-CN" altLang="en-US">
                <a:sym typeface="+mn-ea"/>
              </a:rPr>
              <a:t>外科疾病一般护理常规</a:t>
            </a:r>
            <a:endParaRPr lang="en-US" altLang="zh-CN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691005"/>
            <a:ext cx="10515600" cy="4351338"/>
          </a:xfrm>
        </p:spPr>
        <p:txBody>
          <a:bodyPr>
            <a:noAutofit/>
          </a:bodyPr>
          <a:lstStyle/>
          <a:p>
            <a:r>
              <a:rPr lang="zh-CN" altLang="en-US" sz="2100"/>
              <a:t>二、术后护理</a:t>
            </a:r>
            <a:endParaRPr lang="zh-CN" altLang="en-US" sz="2100"/>
          </a:p>
          <a:p>
            <a:r>
              <a:rPr lang="zh-CN" altLang="en-US" sz="2100"/>
              <a:t>1、执行各种麻醉术后护理常规。</a:t>
            </a:r>
            <a:endParaRPr lang="zh-CN" altLang="en-US" sz="2100"/>
          </a:p>
          <a:p>
            <a:r>
              <a:rPr lang="zh-CN" altLang="en-US" sz="2100"/>
              <a:t>2、与麻醉医师或手术室护士床旁交接班，知晓术中情况及其术后注意事项。</a:t>
            </a:r>
            <a:endParaRPr lang="zh-CN" altLang="en-US" sz="2100"/>
          </a:p>
          <a:p>
            <a:r>
              <a:rPr lang="zh-CN" altLang="en-US" sz="2100"/>
              <a:t>3、做好各管路护理：正确连接，妥善固定，保持通畅，预防感染。</a:t>
            </a:r>
            <a:endParaRPr lang="zh-CN" altLang="en-US" sz="2100"/>
          </a:p>
          <a:p>
            <a:r>
              <a:rPr lang="zh-CN" altLang="en-US" sz="2100"/>
              <a:t>4、严密观察患者神志、生命体征、血氧饱和度、切口渗血渗液和引流液的情况，遵医嘱记录24小时出、入量。</a:t>
            </a:r>
            <a:endParaRPr lang="zh-CN" altLang="en-US" sz="2100"/>
          </a:p>
          <a:p>
            <a:r>
              <a:rPr lang="zh-CN" altLang="en-US" sz="2100"/>
              <a:t>5、及时、正确执行术后医嘱。     </a:t>
            </a:r>
            <a:endParaRPr lang="zh-CN" altLang="en-US" sz="2100"/>
          </a:p>
          <a:p>
            <a:r>
              <a:rPr lang="zh-CN" altLang="en-US" sz="2100"/>
              <a:t>6、做好饮食指导。</a:t>
            </a:r>
            <a:endParaRPr lang="zh-CN" altLang="en-US" sz="2100"/>
          </a:p>
          <a:p>
            <a:r>
              <a:rPr lang="zh-CN" altLang="en-US" sz="2100"/>
              <a:t>7、保持病室安静，病情稳定后鼓励患者早期活动，如床上翻身、抬臀、屈曲伸展下肢等，以防深静脉血栓形成及促进胃肠蠕动。</a:t>
            </a:r>
            <a:endParaRPr lang="zh-CN" altLang="en-US" sz="2100"/>
          </a:p>
          <a:p>
            <a:r>
              <a:rPr lang="zh-CN" altLang="en-US" sz="2100"/>
              <a:t>8、保持床单位清洁干燥，保证患者舒适，观察受压部位皮肤情况，定时更换体位，预防压疮。</a:t>
            </a:r>
            <a:endParaRPr lang="zh-CN" altLang="en-US" sz="2100"/>
          </a:p>
          <a:p>
            <a:r>
              <a:rPr lang="zh-CN" altLang="en-US" sz="2100"/>
              <a:t>9、做好患者生活自理能力及各类护理评估，落实安全护理措施。</a:t>
            </a:r>
            <a:endParaRPr lang="zh-CN" altLang="en-US" sz="2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908685"/>
            <a:ext cx="10515600" cy="78232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术后接待患者流程要求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zh-CN" altLang="en-US" sz="2000"/>
              <a:t>1、安全搬移患者至病床，安置合适卧位。</a:t>
            </a:r>
            <a:endParaRPr lang="zh-CN" altLang="en-US" sz="2000"/>
          </a:p>
          <a:p>
            <a:r>
              <a:rPr lang="zh-CN" altLang="en-US" sz="2000"/>
              <a:t>2、评估患者意识及生命体征，评估感知觉恢复情况和四肢活动度。</a:t>
            </a:r>
            <a:endParaRPr lang="zh-CN" altLang="en-US" sz="2000"/>
          </a:p>
          <a:p>
            <a:r>
              <a:rPr lang="zh-CN" altLang="en-US" sz="2000"/>
              <a:t>3、遵医嘱吸氧、心电监护。</a:t>
            </a:r>
            <a:endParaRPr lang="zh-CN" altLang="en-US" sz="2000"/>
          </a:p>
          <a:p>
            <a:r>
              <a:rPr lang="zh-CN" altLang="en-US" sz="2000"/>
              <a:t>4、检查切口部位及敷料包扎情况，有效固定引流管并观察引流颜色、量、性质，按要求做好标识。</a:t>
            </a:r>
            <a:endParaRPr lang="zh-CN" altLang="en-US" sz="2000"/>
          </a:p>
          <a:p>
            <a:r>
              <a:rPr lang="zh-CN" altLang="en-US" sz="2000"/>
              <a:t>5、检查输液通路并调节滴数。</a:t>
            </a:r>
            <a:endParaRPr lang="zh-CN" altLang="en-US" sz="2000"/>
          </a:p>
          <a:p>
            <a:r>
              <a:rPr lang="zh-CN" altLang="en-US" sz="2000"/>
              <a:t>6、与麻醉师或手术室护士做好交接并签字。</a:t>
            </a:r>
            <a:endParaRPr lang="zh-CN" altLang="en-US" sz="2000"/>
          </a:p>
          <a:p>
            <a:r>
              <a:rPr lang="zh-CN" altLang="en-US" sz="2000"/>
              <a:t>7、告知患者及家属注意事项。</a:t>
            </a:r>
            <a:endParaRPr lang="zh-CN" altLang="en-US" sz="2000"/>
          </a:p>
          <a:p>
            <a:r>
              <a:rPr lang="zh-CN" altLang="en-US" sz="2000"/>
              <a:t>8、核对并执行术后医嘱。</a:t>
            </a:r>
            <a:endParaRPr lang="zh-CN" altLang="en-US" sz="2000"/>
          </a:p>
          <a:p>
            <a:r>
              <a:rPr lang="zh-CN" altLang="en-US" sz="2000"/>
              <a:t>9、做好护理病情记录（重点记录患者返回病房时间、麻醉方式、手术方式、麻醉清醒状态、生命体征、术后体位、切口敷料情况、引流情况、输液用药、氧疗、饮食、受压处皮肤情况等评估；术后主要医嘱执行情况及重要的告知等；镇痛药使用情况）。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908685"/>
            <a:ext cx="10515600" cy="78232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ym typeface="+mn-ea"/>
              </a:rPr>
              <a:t>胆囊结石护理常规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一、术前护理  </a:t>
            </a:r>
            <a:endParaRPr lang="zh-CN" altLang="en-US"/>
          </a:p>
          <a:p>
            <a:r>
              <a:rPr lang="zh-CN" altLang="en-US"/>
              <a:t>1、执行外科手术前护理常规。</a:t>
            </a:r>
            <a:endParaRPr lang="zh-CN" altLang="en-US"/>
          </a:p>
          <a:p>
            <a:r>
              <a:rPr lang="zh-CN" altLang="en-US"/>
              <a:t>2、术前用肥皂水清洗患者脐部，脐部污垢可用液状石蜡清洁。</a:t>
            </a:r>
            <a:endParaRPr lang="zh-CN" altLang="en-US"/>
          </a:p>
          <a:p>
            <a:r>
              <a:rPr lang="zh-CN" altLang="en-US"/>
              <a:t>二、术后护理</a:t>
            </a:r>
            <a:endParaRPr lang="zh-CN" altLang="en-US"/>
          </a:p>
          <a:p>
            <a:r>
              <a:rPr lang="zh-CN" altLang="en-US"/>
              <a:t>1、执行外科手术后护理常规。</a:t>
            </a:r>
            <a:endParaRPr lang="zh-CN" altLang="en-US"/>
          </a:p>
          <a:p>
            <a:r>
              <a:rPr lang="zh-CN" altLang="en-US"/>
              <a:t>2、常规术后六小时鼓励患者下床活动。</a:t>
            </a:r>
            <a:endParaRPr lang="zh-CN" altLang="en-US"/>
          </a:p>
          <a:p>
            <a:r>
              <a:rPr lang="zh-CN" altLang="en-US"/>
              <a:t>3、观察患者有无出血及胆瘘等并发症。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908685"/>
            <a:ext cx="10515600" cy="78232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ym typeface="+mn-ea"/>
              </a:rPr>
              <a:t>胆囊结石护理常规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三、健康教育：</a:t>
            </a:r>
            <a:endParaRPr lang="zh-CN" altLang="en-US"/>
          </a:p>
          <a:p>
            <a:r>
              <a:rPr lang="zh-CN" altLang="en-US">
                <a:sym typeface="+mn-ea"/>
              </a:rPr>
              <a:t>1、自我监测：告知病人术后出现消化不良、脂肪性腹泻等情况的原因，若出现切口渗液渗血、黄疸、腹痛、陶土样大便等不适应及时就诊。</a:t>
            </a:r>
            <a:endParaRPr lang="zh-CN" altLang="en-US"/>
          </a:p>
          <a:p>
            <a:r>
              <a:rPr lang="zh-CN" altLang="en-US">
                <a:sym typeface="+mn-ea"/>
              </a:rPr>
              <a:t>2、饮食指导：低脂、高维生素、富含膳食纤维饮食，少量多餐，忌辛辣刺激性食物，多食新鲜蔬菜水果，避免暴饮暴食。</a:t>
            </a:r>
            <a:endParaRPr lang="zh-CN" altLang="en-US"/>
          </a:p>
          <a:p>
            <a:r>
              <a:rPr lang="zh-CN" altLang="en-US">
                <a:sym typeface="+mn-ea"/>
              </a:rPr>
              <a:t>3、活动与休息：坚持适当的体能锻炼，保证充足的睡眠和休息。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908685"/>
            <a:ext cx="10515600" cy="78232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阑尾脓肿/阑尾炎护理常规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一、非手术护理/术前护理</a:t>
            </a:r>
            <a:endParaRPr lang="zh-CN" altLang="en-US"/>
          </a:p>
          <a:p>
            <a:r>
              <a:rPr lang="zh-CN" altLang="en-US"/>
              <a:t>1、严密监测患者生命体征、腹痛及腹部体征。在非手术治疗期间，出现右下痛加剧、发热；血白细胞和中性粒细胞比例上升，应做好急诊手术准备。</a:t>
            </a:r>
            <a:endParaRPr lang="zh-CN" altLang="en-US"/>
          </a:p>
          <a:p>
            <a:r>
              <a:rPr lang="zh-CN" altLang="en-US"/>
              <a:t>2、遵医嘱及时应用有效的抗生素。</a:t>
            </a:r>
            <a:endParaRPr lang="zh-CN" altLang="en-US"/>
          </a:p>
          <a:p>
            <a:r>
              <a:rPr lang="zh-CN" altLang="en-US"/>
              <a:t>3、非手术治疗期间，予以禁食，必要时行胃肠减压，同时给予肠外营养；取半卧位可缓解疼痛；对已明确诊断或已决定手术的患者，疼痛剧烈时遵医嘱给予解痉或止痛药。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908685"/>
            <a:ext cx="10515600" cy="78232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ym typeface="+mn-ea"/>
              </a:rPr>
              <a:t>阑尾脓肿/阑尾炎护理常规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10000"/>
          </a:bodyPr>
          <a:lstStyle/>
          <a:p>
            <a:r>
              <a:rPr lang="zh-CN" altLang="en-US"/>
              <a:t>二、术后护理</a:t>
            </a:r>
            <a:endParaRPr lang="zh-CN" altLang="en-US"/>
          </a:p>
          <a:p>
            <a:r>
              <a:rPr lang="zh-CN" altLang="en-US"/>
              <a:t>1、执行外科术后护理常规。</a:t>
            </a:r>
            <a:endParaRPr lang="zh-CN" altLang="en-US"/>
          </a:p>
          <a:p>
            <a:r>
              <a:rPr lang="zh-CN" altLang="en-US"/>
              <a:t>2、常规术后六小时鼓励患者下床活动。</a:t>
            </a:r>
            <a:endParaRPr lang="zh-CN" altLang="en-US"/>
          </a:p>
          <a:p>
            <a:r>
              <a:rPr lang="zh-CN" altLang="en-US"/>
              <a:t>3、密切观察患者有无出血、切口感染、粘连性肠梗阻及粪漏的表现，及时通知医生，并做好相应护理。</a:t>
            </a:r>
            <a:endParaRPr lang="zh-CN" altLang="en-US"/>
          </a:p>
          <a:p>
            <a:r>
              <a:rPr lang="zh-CN" altLang="en-US"/>
              <a:t>三、健康教育：</a:t>
            </a:r>
            <a:endParaRPr lang="zh-CN" altLang="en-US"/>
          </a:p>
          <a:p>
            <a:r>
              <a:rPr lang="zh-CN" altLang="en-US"/>
              <a:t>1、自我监测：若出现腹痛、切口渗液渗血等不适应及时就诊，阑尾周围脓肿未切除阑尾患者，告知病人3个月后再行阑尾切除术。</a:t>
            </a:r>
            <a:endParaRPr lang="zh-CN" altLang="en-US"/>
          </a:p>
          <a:p>
            <a:r>
              <a:rPr lang="zh-CN" altLang="en-US"/>
              <a:t>2、饮食指导：逐步过渡到普食。</a:t>
            </a:r>
            <a:endParaRPr lang="zh-CN" altLang="en-US"/>
          </a:p>
          <a:p>
            <a:r>
              <a:rPr lang="zh-CN" altLang="en-US"/>
              <a:t>3、活动与休息：坚持适当的体能锻炼，保证充足的睡眠和休息。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908685"/>
            <a:ext cx="10515600" cy="78232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腹外疝护理常规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zh-CN" altLang="en-US" sz="2000"/>
              <a:t>一、术前护理</a:t>
            </a:r>
            <a:endParaRPr lang="zh-CN" altLang="en-US" sz="2000"/>
          </a:p>
          <a:p>
            <a:pPr>
              <a:lnSpc>
                <a:spcPct val="100000"/>
              </a:lnSpc>
            </a:pPr>
            <a:r>
              <a:rPr lang="zh-CN" altLang="en-US" sz="2000"/>
              <a:t>1、执行外科手术前护理常规。</a:t>
            </a:r>
            <a:endParaRPr lang="zh-CN" altLang="en-US" sz="2000"/>
          </a:p>
          <a:p>
            <a:pPr>
              <a:lnSpc>
                <a:spcPct val="100000"/>
              </a:lnSpc>
            </a:pPr>
            <a:r>
              <a:rPr lang="zh-CN" altLang="en-US" sz="2000"/>
              <a:t>2、消除引起腹内压升高的因素。疝块较大者减少活动，避免形成嵌顿。</a:t>
            </a:r>
            <a:endParaRPr lang="zh-CN" altLang="en-US" sz="2000"/>
          </a:p>
          <a:p>
            <a:pPr>
              <a:lnSpc>
                <a:spcPct val="100000"/>
              </a:lnSpc>
            </a:pPr>
            <a:r>
              <a:rPr lang="zh-CN" altLang="en-US" sz="2000"/>
              <a:t>3、若出现肠梗阻，应禁食、胃肠减压，做好急诊手术准备。</a:t>
            </a:r>
            <a:endParaRPr lang="zh-CN" altLang="en-US" sz="2000"/>
          </a:p>
          <a:p>
            <a:pPr>
              <a:lnSpc>
                <a:spcPct val="100000"/>
              </a:lnSpc>
            </a:pPr>
            <a:r>
              <a:rPr lang="zh-CN" altLang="en-US" sz="2000"/>
              <a:t>二、术后护理</a:t>
            </a:r>
            <a:endParaRPr lang="zh-CN" altLang="en-US" sz="2000"/>
          </a:p>
          <a:p>
            <a:pPr>
              <a:lnSpc>
                <a:spcPct val="100000"/>
              </a:lnSpc>
            </a:pPr>
            <a:r>
              <a:rPr lang="zh-CN" altLang="en-US" sz="2000"/>
              <a:t>1、执行外科手术后护理常规。</a:t>
            </a:r>
            <a:endParaRPr lang="zh-CN" altLang="en-US" sz="2000"/>
          </a:p>
          <a:p>
            <a:pPr>
              <a:lnSpc>
                <a:spcPct val="100000"/>
              </a:lnSpc>
            </a:pPr>
            <a:r>
              <a:rPr lang="zh-CN" altLang="en-US" sz="2000"/>
              <a:t>2、无张力疝修补术的患者术后次日即可下床活动。年老体弱、复发性、较窄性疝可适当延迟下床活动时间。</a:t>
            </a:r>
            <a:endParaRPr lang="zh-CN" altLang="en-US" sz="2000"/>
          </a:p>
          <a:p>
            <a:pPr>
              <a:lnSpc>
                <a:spcPct val="100000"/>
              </a:lnSpc>
            </a:pPr>
            <a:r>
              <a:rPr lang="zh-CN" altLang="en-US" sz="2000"/>
              <a:t>3、术后6～12小时，患者若无恶心、呕吐，可遵医嘱进半流质，次日可进软食。行肠切除、肠吻合术后应禁食，待肠功能恢复后方可进食。</a:t>
            </a:r>
            <a:endParaRPr lang="zh-CN" altLang="en-US" sz="2000"/>
          </a:p>
          <a:p>
            <a:pPr>
              <a:lnSpc>
                <a:spcPct val="100000"/>
              </a:lnSpc>
            </a:pPr>
            <a:r>
              <a:rPr lang="zh-CN" altLang="en-US" sz="2000"/>
              <a:t>4、嘱患者咳嗽或解大便时应按住伤口。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908685"/>
            <a:ext cx="10515600" cy="78232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ym typeface="+mn-ea"/>
              </a:rPr>
              <a:t>腹外疝护理常规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0000"/>
              </a:lnSpc>
            </a:pPr>
            <a:r>
              <a:rPr lang="zh-CN" altLang="en-US"/>
              <a:t>三、健康教育：</a:t>
            </a:r>
            <a:endParaRPr lang="zh-CN" altLang="en-US"/>
          </a:p>
          <a:p>
            <a:pPr>
              <a:lnSpc>
                <a:spcPct val="110000"/>
              </a:lnSpc>
            </a:pPr>
            <a:r>
              <a:rPr lang="zh-CN" altLang="en-US"/>
              <a:t>1、自我监测：注意切口渗液渗血、腹股沟区域或外阴部有隆起的肿块应及时就诊。</a:t>
            </a:r>
            <a:endParaRPr lang="zh-CN" altLang="en-US"/>
          </a:p>
          <a:p>
            <a:pPr>
              <a:lnSpc>
                <a:spcPct val="110000"/>
              </a:lnSpc>
            </a:pPr>
            <a:r>
              <a:rPr lang="zh-CN" altLang="en-US"/>
              <a:t>2、饮食指导：戒烟，养成良好排便习惯，多饮水、多吃蔬菜等粗纤维食物，保持大便通畅。</a:t>
            </a:r>
            <a:endParaRPr lang="zh-CN" altLang="en-US"/>
          </a:p>
          <a:p>
            <a:pPr>
              <a:lnSpc>
                <a:spcPct val="110000"/>
              </a:lnSpc>
            </a:pPr>
            <a:r>
              <a:rPr lang="zh-CN" altLang="en-US"/>
              <a:t>3、活动与休息：患者出院后逐渐增加活动量，3个月内应避免体力劳动或提举重物。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908685"/>
            <a:ext cx="10515600" cy="78232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重症胰腺炎护理常规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zh-CN" altLang="en-US"/>
              <a:t>1、迅速建立静脉通道，补充血容量，观察有无水电解质、酸碱失衡及低血容量休克现象，定期监测血常规和电解质。给予胃肠减压。使用胃肠减压时，注意观察引流液的颜色、性质、量，保持引流管通畅。</a:t>
            </a:r>
            <a:endParaRPr lang="zh-CN" altLang="en-US"/>
          </a:p>
          <a:p>
            <a:pPr>
              <a:lnSpc>
                <a:spcPct val="100000"/>
              </a:lnSpc>
            </a:pPr>
            <a:r>
              <a:rPr lang="zh-CN" altLang="en-US"/>
              <a:t>2、密切观察患者生命体征，注意观察其神志变化，腹痛的程度、部位、性质、时间。</a:t>
            </a:r>
            <a:endParaRPr lang="zh-CN" altLang="en-US"/>
          </a:p>
          <a:p>
            <a:pPr>
              <a:lnSpc>
                <a:spcPct val="100000"/>
              </a:lnSpc>
            </a:pPr>
            <a:r>
              <a:rPr lang="zh-CN" altLang="en-US"/>
              <a:t>3、遵医嘱给药，观察药物疗效及不良反应。使用生长抑素时速度不宜过快，给药过快可出现腹痛、胸闷等不良反应，对于长期使用奥曲肽的患者可能会出现高血糖或低血糖的症状，腹痛时禁止使用吗啡止痛。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https://d.book118.com/488067076114006045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科室前十护理常规</vt:lpstr>
      <vt:lpstr>目录</vt:lpstr>
      <vt:lpstr>外科疾病一般护理常规</vt:lpstr>
      <vt:lpstr> 外科疾病一般护理常规</vt:lpstr>
      <vt:lpstr>术后接待患者流程要求</vt:lpstr>
      <vt:lpstr>胆囊结石护理常规</vt:lpstr>
      <vt:lpstr>胆囊结石护理常规</vt:lpstr>
      <vt:lpstr>阑尾脓肿/阑尾炎护理常规</vt:lpstr>
      <vt:lpstr>阑尾脓肿/阑尾炎护理常规</vt:lpstr>
      <vt:lpstr>腹外疝护理常规</vt:lpstr>
      <vt:lpstr>腹外疝护理常规</vt:lpstr>
      <vt:lpstr>重症胰腺炎护理常规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2024-09-26T08:21:46.595</cp:lastPrinted>
  <dcterms:created xsi:type="dcterms:W3CDTF">2024-09-26T00:21:46Z</dcterms:created>
  <dcterms:modified xsi:type="dcterms:W3CDTF">2024-09-26T00:21:48Z</dcterms:modified>
</cp:coreProperties>
</file>