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29B91-B503-45CF-9655-81E372B56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39863-031B-4BA1-A569-BCA13E55B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E9DEA-C5BA-4E2A-BC16-C5A6D11F9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91421-4DBB-47B9-AB39-CB7EB018B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CCCF79-9880-43CA-B79C-0CD45F49F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0F73E5-A6FD-4C4B-A0C5-6CB50BF2A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E11DA1-0ADD-4A16-B979-C6C1F8640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D25C6-2439-4C62-856C-3CD31557A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302CB-E22C-40B6-951C-629461B8D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7AF45-3529-440B-A0D1-99C8CCB00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BCB0D-4A5C-4B12-97F6-47F94A090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67123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外汇风险管理的基本方法课件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外汇风险管理概述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外汇风险管理方法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外汇风险控制策略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外汇风险评估技术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外汇风险管理工具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外汇风险管理实践案例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外汇风险管理概述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7" name="Freeform 27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7" name="Freeform 37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7" name="Freeform 47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7" name="Freeform 57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7" name="Freeform 67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7" name="Freeform 77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7" name="Freeform 87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7" name="Freeform 97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7" name="Freeform 107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7" name="Freeform 117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7" name="Freeform 127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7" name="Freeform 137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7" name="Freeform 147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Freeform 149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7" name="Freeform 157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Freeform 158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Freeform 159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7" name="Freeform 167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Freeform 168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Freeform 169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7" name="Freeform 177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Freeform 178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Freeform 179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7" name="Freeform 187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Freeform 188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Freeform 189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7" name="Freeform 197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Freeform 198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Freeform 199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7" name="Freeform 207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Freeform 208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Freeform 209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7" name="Freeform 217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Freeform 218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Freeform 219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Freeform 231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8" name="Group 228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9" name="AutoShape 229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AutoShape 230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Freeform 239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6" name="Group 236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7" name="AutoShape 237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AutoShape 238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Freeform 247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4" name="Group 244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5" name="AutoShape 245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AutoShape 246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Freeform 255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2" name="Group 252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3" name="AutoShape 253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AutoShape 254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Freeform 263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0" name="Group 260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1" name="AutoShape 261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AutoShape 262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Freeform 271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8" name="Group 268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9" name="AutoShape 269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AutoShape 270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Freeform 279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6" name="Group 276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7" name="AutoShape 277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AutoShape 278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Freeform 287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4" name="Group 284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5" name="AutoShape 285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AutoShape 286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Freeform 295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2" name="Group 292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3" name="AutoShape 293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AutoShape 294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Freeform 303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0" name="Group 300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1" name="AutoShape 301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AutoShape 302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Freeform 311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8" name="Group 308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9" name="AutoShape 309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AutoShape 310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Freeform 319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6" name="Group 316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7" name="AutoShape 317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AutoShape 318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Freeform 327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4" name="Group 324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5" name="AutoShape 325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AutoShape 326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Freeform 335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2" name="Group 332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3" name="AutoShape 333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AutoShape 334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Freeform 343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0" name="Group 340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1" name="AutoShape 341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AutoShape 342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Freeform 351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8" name="Group 348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9" name="AutoShape 349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AutoShape 350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Freeform 359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6" name="Group 356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7" name="AutoShape 357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AutoShape 358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Freeform 367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4" name="Group 364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5" name="AutoShape 365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AutoShape 366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Freeform 375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2" name="Group 372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3" name="AutoShape 373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AutoShape 374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Freeform 383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0" name="Group 380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1" name="AutoShape 381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AutoShape 382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外汇风险是指在国际贸易和投资中，由于汇率波动而引起的以外币计价的资产、负债和收入的不确定性。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外汇风险主要来源于两个方面：一是本币与外币之间的汇率波动；二是不同货币之间的利率差异。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外汇风险的定义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交易风险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在以外币计价的交易中，由于汇率波动而导致的交易损失或成本增加。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折算风险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在跨国公司财务报表合并时，由于汇率波动而导致的资产、负债和权益的账面价值变化。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经济风险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由于汇率波动对企业的生产成本、销售收入和竞争力产生影响，从而影响企业的经营成果和财务状况。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外汇风险的类型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外汇风险管理可以帮助企业降低因汇率波动而产生的经营风险，保障企业的稳健发展。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降低经营风险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通过外汇风险管理，企业可以减少因汇率波动而产生的财务损失，提高财务稳定性。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提高财务稳定性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外汇风险管理可以帮助企业控制生产成本、提高销售收入，从而增强国际竞争力。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增强国际竞争力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外汇风险管理的重要性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外汇风险管理方法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433724"/>
            <a:ext cx="674481" cy="674481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5954" y="1531301"/>
            <a:ext cx="468663" cy="46866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50313" y="5750483"/>
            <a:ext cx="363278" cy="363278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851612" y="2027330"/>
            <a:ext cx="10894" cy="4074239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851612" y="6101568"/>
            <a:ext cx="3028272" cy="0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1104617" y="2410655"/>
            <a:ext cx="2995145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总结词：汇率预测法是通过预测汇率走势，提前采取措施以减少或避免外汇风险的方法。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090774" y="1433724"/>
            <a:ext cx="674481" cy="67448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87618" y="1531301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01977" y="5750483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4403275" y="2027330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4403275" y="6101568"/>
            <a:ext cx="302827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4656281" y="2410655"/>
            <a:ext cx="2995145" cy="34350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汇率预测法主要依赖于对外汇市场的深入理解和分析，包括经济因素、政策因素、国际政治因素等。通过对这些因素的综合分析，预测未来汇率走势，从而提前采取措施，如调整报价、签订远期外汇合约等，以减少或避免外汇风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7855770" y="1433724"/>
            <a:ext cx="674481" cy="674481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52615" y="1531301"/>
            <a:ext cx="468663" cy="46866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166974" y="5750483"/>
            <a:ext cx="363278" cy="363278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8168272" y="2027330"/>
            <a:ext cx="10894" cy="4074239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8168272" y="6101568"/>
            <a:ext cx="3028272" cy="0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348613" y="2410655"/>
            <a:ext cx="2995145" cy="34350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汇率预测法的优点是可以提前采取措施，降低外汇风险。但缺点是预测的准确性难以保证，且市场变化可能超过预测范围，导致风险管理效果不佳。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汇率预测法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2734162"/>
            <a:ext cx="2990850" cy="3076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总结词：自然对冲法是通过调整进出口商品价格，利用市场力量来对冲外汇风险的方法。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24504" y="2734162"/>
            <a:ext cx="2995145" cy="30601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自然对冲法主要适用于有进出口业务的公司。当预期本币贬值时，可以提高出口商品价格或降低进口商品价格，以对冲外汇风险。当预期本币升值时，可以降低出口商品价格或提高进口商品价格。这种方法利用市场力量来对冲外汇风险，不需要额外的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314120" y="2734162"/>
            <a:ext cx="2995145" cy="30601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自然对冲法的优点是成本低廉，但缺点是调整价格可能受到市场接受度的限制，且效果取决于市场走势的准确性。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66577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518102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1830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自然对冲法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30251" y="2158898"/>
            <a:ext cx="2995145" cy="38340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金融对冲法的优点是可以有效地对冲外汇风险，但缺点是可能面临较高的交易成本和杠杆风险，且需要具备一定的专业知识和经验。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539110" y="1433724"/>
            <a:ext cx="674481" cy="67448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5954" y="1531301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50313" y="5750483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851612" y="2027330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851612" y="6101568"/>
            <a:ext cx="302827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1031952" y="2158898"/>
            <a:ext cx="2995145" cy="38340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总结词：金融对冲法是通过使用金融衍生品（如远期外汇合约、外汇期权等）来对冲外汇风险的方法。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090774" y="1433724"/>
            <a:ext cx="674481" cy="67448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87618" y="1531301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1977" y="5750483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4403275" y="2027330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4403275" y="6101568"/>
            <a:ext cx="302827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7855770" y="1433724"/>
            <a:ext cx="674481" cy="67448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52615" y="1531301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166974" y="5750483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8168272" y="2027330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8168272" y="6101568"/>
            <a:ext cx="302827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4723075" y="2158898"/>
            <a:ext cx="2995145" cy="38340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金融对冲法主要依赖于金融衍生品的运用。通过购买或卖出相应的金融衍生品，将未来的外汇风险转移给其他市场参与者。这种方法可以在不改变企业主营业务的情况下，有效地对冲外汇风险。但使用金融对冲法需要一定的专业知识和经验，且可能面临较高的交易成本和杠杆风险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金融对冲法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https://d.book118.com/488067123104006023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2024-08-30T08:42:47.102</cp:lastPrinted>
  <dcterms:created xsi:type="dcterms:W3CDTF">2024-08-30T00:42:47Z</dcterms:created>
  <dcterms:modified xsi:type="dcterms:W3CDTF">2024-08-30T00:42:49Z</dcterms:modified>
</cp:coreProperties>
</file>