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91E6C-6574-479E-BEBE-8CB2BD4FB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E6DA4-0CD8-40C8-BD88-E667B0490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83D73-7E3C-4D60-97AE-69A91CEDA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2623F-D180-4A1A-8466-588919BC8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96CBD-4C95-4748-BEC0-64FD30421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1909CF-5F86-4AF7-8B9D-A4309E606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0BA01-084C-4EC3-9C2D-A11040421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2152A-8146-4D1F-A713-43CC735C0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4E9ED-AB3A-4840-98C1-105B235A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A6BF81-4400-4E8E-890E-1BDF1AC8E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46AB0-D01A-46A3-8880-812EEB17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0006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互联网电视安全监管策略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互联网电视安全监管体系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内容安全监管策略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技术安全监管策略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合作与协同治理策略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互联网电视快速发展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随着互联网技术的不断进步和智能电视的普及，互联网电视已成为家庭娱乐的重要组成部分。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安全问题日益突出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随着互联网电视功能的不断增多，安全问题也日益突出，如恶意软件、网络攻击、数据泄露等。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监管策略的重要性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制定和实施有效的互联网电视安全监管策略，对于保障用户权益、维护市场秩序、促进产业健康发展具有重要意义。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国家相关部门已出台一系列互联网电视安全监管政策，对互联网电视内容、平台、终端等方面进行规范和管理。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技术手段不断提升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通过采用先进的安全技术，如加密技术、防火墙技术、入侵检测技术等，提高互联网电视的安全性。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随着互联网电视的不断发展，新的安全问题不断涌现，如黑客攻击、恶意软件变种等，给监管工作带来新的挑战。同时，跨国界、跨平台的安全问题也日益突出，需要加强国际合作和信息共享。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互联网电视安全监管体系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为互联网电视安全监管提供基本的法律依据，明确网络安全的基本要求和网络运营者的安全保护义务。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《广播电视管理条例》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规范广播电视节目的制作、播放和管理，保障广播电视节目的安全传输。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《互联网信息服务管理办法》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对互联网信息服务提供者的行为进行规范，维护互联网信息服务市场的秩序。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法律法规框架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负责全国广播电视节目的监管工作，制定相关政策和标准，对违规行为进行查处。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国家广播电视总局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工业和信息化部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123" b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负责互联网电视终端设备的入网许可管理，监督、检查互联网电视终端设备的安全性能。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负责打击利用互联网电视传播淫秽色情、赌博等违法犯罪活动，维护网络治安秩序。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互联网电视内容服务平台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建立内容审核机制，对上传的视听节目进行严格审核，确保节目内容健康、合法。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互联网电视终端设备制造商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加强终端设备的安全性能研发，提高设备的安全防护能力，确保用户数据安全。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中国网络视听节目服务协会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制定行业自律规范，引导会员单位自觉遵守国家法律法规和行业规定，推动行业健康发展。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内容安全监管策略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节目内容审核机制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制定详细的节目内容审核标准，包括禁止传播的内容、限制传播的内容以及需要审核的内容等，确保播出的节目内容符合法律法规和道德伦理要求。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专业的审核团队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组建专业的节目内容审核团队，具备丰富的行业经验和专业知识，对播出的节目内容进行全面、细致的审核，确保节目内容的安全性和合规性。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先进的技术手段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利用先进的人工智能、大数据等技术手段，对播出的节目内容进行自动化分析和识别，提高审核效率和准确性。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严格的内容审核标准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35" b="13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797" b="67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053" b="170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违规内容处置措施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立即停止播出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一旦发现播出的节目内容存在违规情况，立即停止该节目的播出，并及时向相关部门报告。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下架违规内容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对已经播出的违规节目内容进行下架处理，并从平台上彻底删除，防止违规内容的传播和扩散。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严肃处理相关责任人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对违规内容的制作、审核、播出等相关责任人进行严肃处理，依法追究其法律责任。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在互联网电视平台上设立未成年人专区，提供适合未成年人观看的节目内容，确保未成年人能够接触到健康、有益的电视节目。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建立未成年人专区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对未成年人的观看时间进行合理限制，防止其过度沉迷于电视节目，影响身心健康和学习生活。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限制未成年人观看时间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提醒家长加强对未成年人的监护职责，引导未成年人合理安排观看时间，选择适合的节目内容，培养良好的收视习惯。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加强家长监护职责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未成年人保护策略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https://d.book118.com/488070006070006032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2024-09-10T01:36:51.760</cp:lastPrinted>
  <dcterms:created xsi:type="dcterms:W3CDTF">2024-09-09T17:36:51Z</dcterms:created>
  <dcterms:modified xsi:type="dcterms:W3CDTF">2024-09-09T17:36:53Z</dcterms:modified>
</cp:coreProperties>
</file>