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2EB0A-96EB-4244-94FB-719317D41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E8B18-BA26-4CB0-A9B4-D86AF498A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542F3-40E0-4876-99A7-45C7AFD3F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9C3F7-8F60-4561-8C39-C69A6A5F5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50B195-B9E9-4121-8D4F-93052A29C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1ABCC-5BDE-4B4E-BBCE-14157C9FC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E8355D-8A43-4032-AD9F-54A6EB63D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977D6-DC1A-420B-A88A-6BFB34482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FD341-B41A-4519-8FF5-EF1DE6917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6EEC5-675D-40B3-BB37-B685D8C2B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5D51A-1486-4D04-B57B-58FE5096D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700601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学习伴我成长的优秀演讲稿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我的学习经历与感悟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学习方法分享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学习伴我成长的体现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倡导持续学习与成长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这是本次演讲的主题，旨在分享个人学习经历以及学习如何成为个人成长的重要驱动力。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学习伴我成长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当前社会处于信息爆炸的时代，学习不仅是获取知识的方式，更是提升个人能力和适应社会发展的必要手段。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时代背景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我从小到大都热爱学习，通过不断学习提升了自己的能力和见识，取得了不少成绩和收获。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作为一个学习的践行者和受益者，我深刻体会到学习对个人成长的重要性，希望通过分享自己的经历和感悟，激励更多人热爱学习，追求成长。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自我介绍及与主题关系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与主题关系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个人经历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通过学习，我们可以接触到更广阔的知识领域，了解不同文化和思想，从而拓宽自己的视野。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拓宽视野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改善生活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54" r="154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在激烈的社会竞争中，拥有更多的知识和技能可以让我们更具竞争力，更好地实现个人价值。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通过学习，我们可以获得更好的工作机会和更高的收入水平，从而改善自己和家人的生活质量。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知识改变命运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通过学习，我们可以不断充实自己，提高自己的能力和技能，从而增强自信心。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学习需要持之以恒的努力和自律精神，通过坚持学习可以培养我们的自律习惯。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培养自律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学习可以激发我们的好奇心和求知欲，拓展我们的思维方式和创新能力。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拓展思维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学习提升个人素质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应对未来挑战的需要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适应时代变化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随着科技的进步和社会的发展，我们需要不断学习新知识、新技能来适应时代的变化。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解决复杂问题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未来社会将面临更加复杂的问题和挑战，我们需要通过学习来培养解决复杂问题的能力。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创新创业能力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学习可以激发我们的创新思维和创业精神，为我们未来的职业发展提供更多可能性。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我的学习经历与感悟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初次离家，面对陌生的校园环境和人际关系，需要花费大量时间和精力去适应。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适应新环境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随着年级的升高，课程难度和学业压力逐渐增大，需要不断调整学习方法和心态。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在繁重的课业负担下，如何合理安排时间，兼顾学习、生活和兴趣爱好是一大挑战。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求学过程中的挑战与困难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在参与课题研究和小组作业时，学会了与团队成员有效沟通和协作，共同解决问题和完成任务。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战胜自我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通过不断尝试和调整，逐渐找到了适合自己的学习方法和节奏，实现了从被动学习到主动学习的转变。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学术竞赛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积极参加各类学术竞赛，不仅拓宽了视野，还锻炼了自己的思维能力和表达能力，取得了不错的成绩。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克服障碍，取得成就的故事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思维能力提升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在学习过程中，逐渐培养了独立思考、分析问题和解决问题的能力，这对于未来的工作和生活都至关重要。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心态成熟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面对挑战和困难时，学会了保持积极乐观的心态，勇于面对并解决问题，同时也懂得了坚持和毅力的重要性。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知识积累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通过不断学习，积累了丰富的专业知识和实践经验，为未来的职业发展打下了坚实的基础。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学习过程中的收获与感悟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学习方法分享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https://d.book118.com/488070060131006040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2024-09-19T10:36:14.270</cp:lastPrinted>
  <dcterms:created xsi:type="dcterms:W3CDTF">2024-09-19T02:36:14Z</dcterms:created>
  <dcterms:modified xsi:type="dcterms:W3CDTF">2024-09-19T02:36:16Z</dcterms:modified>
</cp:coreProperties>
</file>