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83AC6-2345-4443-8F7D-7B300BBCB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DE15A-F7D2-421A-8512-C514276EF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59830-A8F2-4EF6-B011-115044D5B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1B9A1-9D74-4E6B-BAAB-7EC99FFB3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35D89-11B5-46C3-B591-ED370136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C8069-F182-45D3-BFF6-40C6CDF45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35997A-B8B9-4253-A704-59C00BDF7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6542F-709C-48E3-A197-ADC8190A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BBE7E-0374-48F2-94A7-83199ABF1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34840-A8C9-4F01-ADC3-D9442C00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42D9D-2C9A-4AC0-861E-DBD512CB6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70137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文学与社会时代的关系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社会时代背景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文学反映社会时代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社会时代对文学的影响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文学与社会时代的互动关系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当代文学与社会时代的挑战与机遇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0000" b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文学是文化的组成部分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文学作为文化的重要组成部分，反映了一个民族、一个时代的精神风貌和文化底蕴。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文学是一种艺术形式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文学是通过文字、语言等符号系统，以形象、情感、思想等元素构成的艺术形式。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文学具有独特性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文学在表现现实生活和人类精神世界时，具有独特的艺术魅力和审美价值。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文学通过艺术形象，满足人们的审美需求，提升人们的精神境界。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教育功能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娱乐功能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文学通过描绘社会生活和人物形象，帮助人们认识世界、了解人性。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文学通过传递价值观念、道德规范和历史文化，对人们的思想和行为产生潜移默化的影响。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文学作为一种艺术形式，也能够带给人们娱乐和消遣的体验。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古代文学：古代文学是人类文明的重要组成部分，包括史诗、神话、传说、寓言等各种文学形式。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近现代文学：近现代文学在继承古代文学的基础上，不断创新和发展，形成了多种文学流派和风格。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当代文学：当代文学在全球化、信息化的背景下，呈现出多元化、个性化的特点，反映了当代社会的复杂性和多样性。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的未来发展趋势：随着科技的不断进步和社会的不断发展，文学也将不断创新和发展，呈现出更加多元化、个性化的特点。同时，文学也将更加注重反映人类共同的价值观念和精神追求，成为人类文化交流的重要桥梁和纽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社会时代背景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不同历史时期的政治制度变革，如封建制度向资本主义制度的转变，对文学创作产生深远影响。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政治制度变革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社会经济的发展水平、产业结构的变化以及经济政策的调整，都在一定程度上决定了文学作品的题材、风格和价值取向。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社会阶层的变化和分化，使得文学作品在反映社会现实时呈现出多元化的特点。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社会阶层结构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政治经济环境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不同时期哲学思想的演变，为文学创作提供了丰富的思想资源和观念支持。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哲学思想演变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宗教信仰在社会文化中的地位和作用，对文学作品的创作主题、审美倾向和道德评价产生重要影响。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不同文化之间的交流与融合，为文学创作带来了新的灵感和表现手法。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文化思想潮流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印刷术、电子媒介和互联网等传播媒介的变革，极大地改变了文学作品的传播方式和受众范围。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传播媒介变革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创作手段更新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文学形式创新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科技进步为文学创作提供了新的手段和工具，如电脑写作、语音识别等，提高了创作效率和表现力。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科技进步促进了文学形式的创新，如网络文学、跨媒体叙事等，为文学创作注入了新的活力。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科技进步影响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文学反映社会时代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4239" b="34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文学作品中的时代元素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文学作品往往以其所处的社会背景为创作基础，通过描绘社会现象、人物形象等反映当时的社会风貌。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历史事件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历史事件是文学作品中的重要元素，通过对历史事件的叙述和解读，文学作品能够揭示出时代变迁的轨迹。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文化符号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文学作品中的文化符号是时代特色的体现，如服饰、建筑、习俗等，这些符号能够传递出丰富的时代信息。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文学风格的演变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文学风格随着时代的变化而演变，不同的社会风尚和审美趣味会影响文学作品的创作风格和表现形式。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社会风尚的反映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文学作品中的风格往往能够反映出当时的社会风尚，如浪漫主义文学对自由、个性的追求，现实主义文学对社会现实的客观描绘等。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文学风格与社会风尚之间存在相互影响的关系，一方面文学风格会引领社会风尚的变化，另一方面社会风尚也会为文学风格的演变提供土壤和条件。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文学风格与社会风尚关系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https://d.book118.com/488070137053006035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2024-09-14T04:18:49.037</cp:lastPrinted>
  <dcterms:created xsi:type="dcterms:W3CDTF">2024-09-13T20:18:49Z</dcterms:created>
  <dcterms:modified xsi:type="dcterms:W3CDTF">2024-09-13T20:18:51Z</dcterms:modified>
</cp:coreProperties>
</file>