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0F2C9-F553-4CF7-89FC-6653AE302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9F03B-2F55-46DC-9E89-084E45439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C6B90-150B-4352-B564-A1C190567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948A6-D5FE-49D7-A3A2-6AF664998E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4010DF-3472-4C98-AE2B-1651CA8CC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E824F5-1F41-4379-906C-9592D667C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DEC1CB-4E6C-496C-8545-EB55C8E05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D20F58-4225-4D8C-BB34-CEFBC1F2F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582E67-DB3D-49AF-B7F1-80F7F004D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CA1CC-CF76-4818-97CE-9FE53CED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A0E78-921D-402D-9E38-7D78D969E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0711401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护理管理读书分享会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护理管理相关书籍介绍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护理管理发展趋势与展望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互动环节与讨论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护理管理基本概念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护理管理是指在医疗机构中，通过计划、组织、领导、协调、控制等管理职能，对护理工作进行合理安排和有效利用资源，以实现护理目标的过程。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护理管理是医院管理的重要组成部分，其目标是提高护理质量，保障患者安全，提升患者的满意度。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护理管理的目标与任务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护理管理的任务包括制定护理工作计划、组织护理人员培训、协调各部门间的合作、监督护理工作的实施等。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护理管理的目标包括提高护理工作效率、优化护理服务流程、提升护理服务质量等。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护理管理是保障患者安全的重要手段，通过规范护理工作流程和操作规程，降低医疗事故和纠纷的发生率。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护理管理是提升医院整体服务水平的关键环节，通过科学的管理手段，提高护理工作效率和护理服务质量，提升医院的整体形象和声誉。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护理管理是培养优秀护理人才的重要途径，通过有效的管理机制，激发护理人员的工作热情和创造力，促进护理事业的发展。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护理管理相关书籍介绍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该书对护理管理的理论和实践进行了全面深入的探讨，为读者提供了丰富的护理管理知识和实践经验。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系统地介绍了护理管理的概念、原则、方法和技巧，涵盖了护理管理的各个方面，包括护理组织管理、人力资源管理、质量管理、风险管理等。同时，书中还通过案例分析、实践经验分享等形式，让读者更好地理解和掌握护理管理的实际操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《护理管理理论与实践》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该书重点介绍了护理管理的策略和技巧，为护理管理者提供了实用的方法和工具，以提高护理管理的效率和效果。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书详细介绍了护理管理的各种策略和技巧，包括如何制定护理计划、如何进行有效的沟通、如何解决冲突、如何激励员工等。同时，书中还结合实际案例，对各种策略和技巧的应用进行了深入的剖析和讲解，让读者能够更好地掌握并运用这些方法和工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《护理管理策略与技巧》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《护理管理案例分析》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该书通过案例分析的形式，介绍了护理管理的实际操作和实践经验，为读者提供了宝贵的参考和启示。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书收集了大量的护理管理案例，涵盖了各种类型的医疗机构和各种规模的护理团队。通过对这些案例的深入分析和讲解，让读者能够更好地了解护理管理的实际操作和实践经验，并从中获得启示和借鉴。同时，书中还提供了对案例的点评和建议，为读者提供了宝贵的参考和指导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护理管理实践经验分享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https://d.book118.com/488071140122006030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2024-09-07T09:42:14.676</cp:lastPrinted>
  <dcterms:created xsi:type="dcterms:W3CDTF">2024-09-07T01:42:14Z</dcterms:created>
  <dcterms:modified xsi:type="dcterms:W3CDTF">2024-09-07T01:42:16Z</dcterms:modified>
</cp:coreProperties>
</file>