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DFF8FE6-4DEF-4849-9305-2119E1658B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239CDC-0DE0-45B1-994A-922640377B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3CB479F-BF36-4EC0-8B42-6CF7A46827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922EAB3-9C37-4023-B09E-D1895A9EBF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F5E3F62-36F3-4D0E-9D49-A4B7DA0226E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A210210-64EC-4419-A3D6-ACDAF27FBE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A10111-285F-4D23-9ACF-3268F4FBE10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EB5DF1-3632-46EB-AD31-4A0A9B343F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CC22D6-D39D-4C92-A0F0-316D0526D2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E542E0-5ACB-4B6C-BD6F-ECBCFEEE46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79E252-25DC-4BCF-B876-74A4AE4D57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807201012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餐饮行业顾客心理解读</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餐饮行业顾客心理概述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餐饮行业顾客需求分析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餐饮行业顾客行为分析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餐饮行业顾客体验优化</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餐饮行业顾客忠诚度培养</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餐饮行业顾客心理研究展望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餐饮行业顾客心理概述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顾客心理的定义与特点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顾客心理的定义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顾客心理是指消费者在购买和消费过程中所表现出的心理活动和行为特征，包括需求、动机、认知、情感等方面的心理现象。</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顾客心理的特点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顾客心理具有主观性、复杂性、动态性和差异性等特点，不同顾客的消费心理和行为特征存在差异，同一顾客在不同情境下的心理和行为也会发生变化。</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提高顾客满意度</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了解顾客心理有助于更好地满足其需求，提高顾客的满意度和忠诚度，从而增加回头客和口碑传播。</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提升品牌形象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通过深入了解顾客心理，可以制定更有针对性的营销策略，提升品牌形象和市场竞争力。</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优化产品和服务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根据顾客心理反馈，不断优化产品和服务，提升顾客体验，增加竞争优势。</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顾客心理在餐饮行业中的重要性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早期的顾客心理研究主要关注消费者行为和购买决策过程，强调消费者需求的满足和商品的功能性。</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早期研究</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随着社会和经济的发展，顾客心理研究逐渐深入，开始关注消费者情感、价值观和个性等方面的心理现象。</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发展阶段</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现代的顾客心理研究更加注重跨学科的整合和创新，涉及心理学、社会学、营销学等多个领域，为餐饮行业等服务业提供更全面的理论支持和实践指导。</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现代研究</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顾客心理的历史与发展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餐饮行业顾客需求分析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顾客对食物的口味有较高的要求，他们希望在享受美食的同时，获得味觉上的满足。</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顾客在选择餐厅时，通常会考虑菜品的口味是否符合他们的口味偏好，如辣、甜、酸、咸等。此外，顾客还会关注食物的口感，如软硬、滑嫩、酥脆等。因此，餐厅需要提供多样化、口感丰富的菜品来满足顾客的口味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口味需求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顾客在用餐时对环境的要求也很高，他们希望在一个舒适、整洁、有特色的环境中享受美食。</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餐厅的环境包括室内装修、布局、灯光、音乐等方面。顾客通常会关注餐厅的氛围是否符合他们的期望，如浪漫、温馨、简约等。因此，餐厅需要营造一个舒适、有特色的环境来吸引顾客。</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环境需求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顾客对服务的要求也很高，他们希望得到热情、专业、周到的服务，以满足他们的需求。</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顾客在用餐过程中，需要服务员提供及时、专业的服务，如点餐、加水、换盘等。此外，顾客还会关注服务员的态度和礼貌程度。因此，餐厅需要对服务员进行专业培训，提高服务质量，以满足顾客的需求。</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服务需求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顾客对价格的要求也是不可忽视的，他们希望以合理的价格获得高质量的食品、环境和服务的体验。</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顾客在选择餐厅时，通常会考虑价格是否符合他们的预算。餐厅需要根据市场需求和竞争情况，制定合理的价格策略，以满足不同顾客的价格需求。同时，餐厅还需要提供物有所值的高质量食品、环境和服务的体验，以吸引更多的顾客。</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价格需求</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餐饮行业顾客行为分析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8950" b="2895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顾客点餐行为</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顾客点餐心理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顾客在点餐时通常会考虑口味、营养、价格、口碑等因素，以满足自己的需求和期望。</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点餐决策过程</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顾客在点餐时通常会经历选择菜品、比较价格、考虑口味和营养价值等过程，最终做出决策。</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菜品推荐策略</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为了提高顾客点餐的满意度，餐饮企业可以通过推荐特色菜品、搭配套餐、提供营养建议等方式引导顾客选择。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顾客在用餐时通常会关注餐厅的环境、氛围、卫生状况等因素，以获得良好的用餐体验。</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用餐环境</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不同的顾客有不同的用餐习惯，如有的喜欢独自用餐，有的喜欢与朋友一起分享美食，餐饮企业需要关注顾客的需求并提供相应的服务。</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用餐习惯</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顾客在用餐时间上也有一定的心理预期，餐饮企业需要合理安排上菜时间和用餐时间，提高顾客的满意度。</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用餐时间</a:t>
            </a:r>
          </a:p>
        </p:txBody>
      </p:sp>
      <p:pic>
        <p:nvPicPr>
          <p:cNvPr id="9" name="Picture 9"/>
          <p:cNvPicPr>
            <a:picLocks noChangeAspect="1"/>
          </p:cNvPicPr>
          <p:nvPr/>
        </p:nvPicPr>
        <p:blipFill>
          <a:blip r:embed="rId2"/>
          <a:srcRect l="16772" r="1677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顾客用餐行为</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https://d.book118.com/488072010121006030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2024-09-07T08:59:21.354</cp:lastPrinted>
  <dcterms:created xsi:type="dcterms:W3CDTF">2024-09-07T00:59:21Z</dcterms:created>
  <dcterms:modified xsi:type="dcterms:W3CDTF">2024-09-07T00:59:23Z</dcterms:modified>
</cp:coreProperties>
</file>