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C167A-DB70-4C25-9B7E-16FA7DD21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0E36C-7162-4B34-9ED2-22D61A53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3CB00-9E23-464B-A537-7BB2B9AC8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FF94B-3C55-4AA6-9DED-48D89948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E0950-0FE1-4F81-833F-A89734E2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66139-3AEF-4F89-8A17-3F83B2FC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50751-164D-415C-B975-634CB780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52B6F-897D-4A32-8FEF-777E8BFB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C95EE-C58E-4509-A8A3-B3271721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FCE2-2CA4-4AF8-B0B9-11E0F8B9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38D25-6116-4E2E-B815-DD92E167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412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《生产安全事故应急条例》全文解读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生产安全事故应急管理体制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生产安全事故应急响应程序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生产安全事故应急典型案例分析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近年来，我国安全生产形势总体稳定，但事故总量仍然较大，特别是重特大生产安全事故时有发生。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安全生产形势依然严峻复杂，面临着诸多风险和挑战，如企业主体责任不落实、应急救援能力不足、法规标准体系不健全等。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为了进一步规范生产安全事故应急工作，提高应急救援能力和水平，保障人民群众生命财产安全，制定《生产安全事故应急条例》十分必要。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随着经济社会的快速发展，生产安全事故应急工作面临新的形势和任务，需要从法规层面加以规范和完善。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制定条例的必要性和紧迫性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制定《生产安全事故应急条例》旨在规范生产安全事故应急工作，提高应急救援能力和水平，保障人民群众生命财产安全。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通过明确各方职责、完善应急救援体系、加强应急救援队伍建设、强化应急演练和培训等措施，提高应对生产安全事故的能力，最大程度减少人员伤亡和财产损失。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条例的立法宗旨和目的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生产安全事故应急管理体制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https://d.book118.com/488074122015006027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2024-09-04T17:34:52.490</cp:lastPrinted>
  <dcterms:created xsi:type="dcterms:W3CDTF">2024-09-04T09:34:52Z</dcterms:created>
  <dcterms:modified xsi:type="dcterms:W3CDTF">2024-09-04T09:34:54Z</dcterms:modified>
</cp:coreProperties>
</file>