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6EF66-03A0-45C2-9DAF-22C8FD808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78379-38A9-416A-9D53-035BD806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0376A-39C3-40F7-BBC9-063CC5EEA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63370-8228-4161-AC96-EFD1779D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D797F-496D-4E77-8F54-F4A24B03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3BBC6-5F08-4DF9-A060-A080A958A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0FB66-0F1C-4F5E-824E-3CAE21708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7FD5A-8387-490F-A5A1-0575B02FB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20E2C-9EA0-4840-93D7-4B611A5C1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36DF5-1074-485D-8419-26AEFC19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601FE-0F34-4259-AAAF-E7AB92CDF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76103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妊娠合并甲亢会查房PPT课件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妊娠合并甲亢的诊断与检查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妊娠合并甲亢的治疗与护理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妊娠合并甲亢的预防与预后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妊娠合并甲亢的典型病例分享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妊娠合并甲亢是指孕妇在妊娠期间发生甲状腺功能亢进症，即甲状腺激素分泌过多导致的代谢亢进综合征。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妊娠合并甲亢可分为妊娠前已存在的甲亢和妊娠期新发的甲亢。前者包括Graves病、结节性甲状腺肿、甲状腺癌等，后者称为妊娠期一过性甲状腺毒症，与妊娠早期激素水平变化有关。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妊娠合并甲亢的发病机制较为复杂，涉及多种因素，包括免疫因素、遗传因素、环境因素等。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常见的病因包括Graves病、结节性甲状腺肿、甲状腺癌等，其中Graves病是最常见的病因。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妊娠合并甲亢的临床表现多样，常见的症状包括怕热、多汗、心慌、手抖、食欲亢进、体重下降等。部分患者可能出现甲状腺肿大、突眼等症状。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妊娠合并甲亢的症状可在妊娠早期出现，也可在妊娠中晚期出现。症状的严重程度与甲亢的严重程度和持续时间有关。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妊娠合并甲亢的诊断与检查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妊娠合并甲亢的诊断主要依据临床表现、实验室检查和影像学检查。患者可能出现心悸、乏力、多食、消瘦等症状，同时伴有甲状腺激素水平升高。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医生会详细询问患者的病史，进行体格检查和必要的实验室检查，如甲状腺功能检测、甲状腺自身抗体检测等。根据检查结果，综合考虑患者的症状和体征，做出妊娠合并甲亢的诊断。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常用检查方法与意义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甲状腺功能检测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通过检测血清甲状腺激素水平，了解甲状腺的功能状态，是诊断甲亢的主要依据。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甲状腺自身抗体检测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检测甲状腺过氧化物酶抗体（TPOAb）和甲状腺球蛋白抗体（TgAb），有助于判断甲亢的病因。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根据患者的具体情况，医生还可能要求进行其他相关检查，如心电图、超声心动图等，以全面了解患者的病情。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甲状腺自身抗体检测结果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若TPOAb和TgAb阳性，提示自身免疫性甲状腺疾病，有助于判断甲亢的病因。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其他检查结果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心电图和超声心动图等检查结果可能提示甲亢对心脏的影响。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甲状腺功能检测结果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若血清甲状腺激素水平升高，同时促甲状腺激素（TSH）降低，则提示甲亢。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妊娠合并甲亢的治疗与护理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https://d.book118.com/488076103012006023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2024-08-29T11:04:02.615</cp:lastPrinted>
  <dcterms:created xsi:type="dcterms:W3CDTF">2024-08-29T03:04:02Z</dcterms:created>
  <dcterms:modified xsi:type="dcterms:W3CDTF">2024-08-29T03:04:04Z</dcterms:modified>
</cp:coreProperties>
</file>