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F2D84C-51E6-4173-B862-10FE350FB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4C0E3-5150-485C-8C93-119F0AB4E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D9ED4B-CF8B-46E1-9EBA-77D88C327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B2DC4D-2254-4A86-A957-8A5219ACD7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CE185B-96ED-42F2-9E4A-2DFF6BD797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045D29-3C2C-42F8-8557-42D1977D73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C8262D-089F-4D1E-83FD-E2042598F5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6C2399-1C65-4924-9F7D-A6476E73E1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448E9-43C1-4A35-BE0D-4E3209183E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5FA46-7935-42CC-9B92-9C142496E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AB050F-934C-4FA3-94AB-CB1901217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77035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高考作文与人类发展的探索</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高考作文的历史演变
 人类语言与思维的发展
 作文与教育体系的关联
 高考作文的社会文化映射
 人类情感与表达的探索
 作文创新与人类进步
 科技对高考作文的影响
 未来作文与人类发展的展望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高考作文的历史演变</a:t>
            </a:r>
          </a:p>
        </p:txBody>
      </p:sp>
      <p:sp>
        <p:nvSpPr>
          <p:cNvPr id="3" name="Subtitle 2"/>
          <p:cNvSpPr>
            <a:spLocks noGrp="1"/>
          </p:cNvSpPr>
          <p:nvPr>
            <p:ph type="subTitle" idx="1"/>
          </p:nvPr>
        </p:nvSpPr>
        <p:spPr/>
        <p:txBody>
          <a:bodyPr/>
          <a:lstStyle/>
          <a:p>
            <a:r>
              <a:t>高考作文与人类发展的探索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高考作文的历史演变</a:t>
            </a:r>
          </a:p>
        </p:txBody>
      </p:sp>
      <p:sp>
        <p:nvSpPr>
          <p:cNvPr id="3" name="Text Placeholder 2"/>
          <p:cNvSpPr>
            <a:spLocks noGrp="1"/>
          </p:cNvSpPr>
          <p:nvPr>
            <p:ph type="body" idx="1"/>
          </p:nvPr>
        </p:nvSpPr>
        <p:spPr/>
        <p:txBody>
          <a:bodyPr/>
          <a:lstStyle/>
          <a:p>
            <a:r>
              <a:t>高考作文的历史演变</a:t>
            </a:r>
          </a:p>
        </p:txBody>
      </p:sp>
      <p:sp>
        <p:nvSpPr>
          <p:cNvPr id="4" name="Content Placeholder 3"/>
          <p:cNvSpPr>
            <a:spLocks noGrp="1"/>
          </p:cNvSpPr>
          <p:nvPr>
            <p:ph sz="half" idx="2"/>
          </p:nvPr>
        </p:nvSpPr>
        <p:spPr/>
        <p:txBody>
          <a:bodyPr/>
          <a:lstStyle/>
          <a:p>
            <a:r>
              <a:t>1.古代的科举制度与高考作文的起源。在古代，科举制度是选拔官员的主要途径，高考作文作为科举考试的重要组成部分，起初更加注重的是对应试者经义理解的考察。</a:t>
            </a:r>
          </a:p>
          <a:p>
            <a:r>
              <a:t>2.近代高考作文的形式变化。随着时代的变迁，高考作文逐渐从注重经义理解转变为注重文学素养和创新思维，作文形式也从单一的论述文发展为包括记叙文、说明文、议论文等多种文体。</a:t>
            </a:r>
          </a:p>
          <a:p>
            <a:r>
              <a:t>3.高考作文命题趋势的演变。高考作文命题从过去的直接命题，发展到现在的开放式命题，更加注重对考生创新思维和独立思考能力的考察。</a:t>
            </a:r>
          </a:p>
          <a:p/>
        </p:txBody>
      </p:sp>
      <p:sp>
        <p:nvSpPr>
          <p:cNvPr id="5" name="Text Placeholder 4"/>
          <p:cNvSpPr>
            <a:spLocks noGrp="1"/>
          </p:cNvSpPr>
          <p:nvPr>
            <p:ph type="body" idx="3"/>
          </p:nvPr>
        </p:nvSpPr>
        <p:spPr/>
        <p:txBody>
          <a:bodyPr/>
          <a:lstStyle/>
          <a:p>
            <a:r>
              <a:t>高考作文与人类发展的探索</a:t>
            </a:r>
          </a:p>
        </p:txBody>
      </p:sp>
      <p:sp>
        <p:nvSpPr>
          <p:cNvPr id="6" name="Content Placeholder 5"/>
          <p:cNvSpPr>
            <a:spLocks noGrp="1"/>
          </p:cNvSpPr>
          <p:nvPr>
            <p:ph sz="half" idx="4"/>
          </p:nvPr>
        </p:nvSpPr>
        <p:spPr/>
        <p:txBody>
          <a:bodyPr/>
          <a:lstStyle/>
          <a:p>
            <a:r>
              <a:t>1.高考作文作为教育的重要组成部分，对于培养人类的创新思维和表达能力具有重要意义。通过高考作文的训练，可以激发学生的创新思维和想象力，提高其文学素养和表达能力。</a:t>
            </a:r>
          </a:p>
          <a:p>
            <a:r>
              <a:t>2.高考作文命题趋势与人类社会发展的趋势密切相关。随着社会的不断发展，高考作文命题也更加注重对考生综合素质和创新能力的考察，这反映了人类社会对创新人才的需求。</a:t>
            </a:r>
          </a:p>
          <a:p>
            <a:r>
              <a:t>3.高考作文的未来发展与人类教育的未来密切相关。随着教育的不断改革和发展，高考作文也需要不断适应新的教育理念和教学方法，以更好地培养人类的创新思维和表达能力。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人类语言与思维的发展</a:t>
            </a:r>
          </a:p>
        </p:txBody>
      </p:sp>
      <p:sp>
        <p:nvSpPr>
          <p:cNvPr id="3" name="Subtitle 2"/>
          <p:cNvSpPr>
            <a:spLocks noGrp="1"/>
          </p:cNvSpPr>
          <p:nvPr>
            <p:ph type="subTitle" idx="1"/>
          </p:nvPr>
        </p:nvSpPr>
        <p:spPr/>
        <p:txBody>
          <a:bodyPr/>
          <a:lstStyle/>
          <a:p>
            <a:r>
              <a:t>高考作文与人类发展的探索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人类语言与思维的发展</a:t>
            </a:r>
          </a:p>
        </p:txBody>
      </p:sp>
      <p:sp>
        <p:nvSpPr>
          <p:cNvPr id="3" name="Text Placeholder 2"/>
          <p:cNvSpPr>
            <a:spLocks noGrp="1"/>
          </p:cNvSpPr>
          <p:nvPr>
            <p:ph type="body" idx="1"/>
          </p:nvPr>
        </p:nvSpPr>
        <p:spPr/>
        <p:txBody>
          <a:bodyPr/>
          <a:lstStyle/>
          <a:p>
            <a:r>
              <a:t>人类语言与思维的发展</a:t>
            </a:r>
          </a:p>
        </p:txBody>
      </p:sp>
      <p:sp>
        <p:nvSpPr>
          <p:cNvPr id="4" name="Content Placeholder 3"/>
          <p:cNvSpPr>
            <a:spLocks noGrp="1"/>
          </p:cNvSpPr>
          <p:nvPr>
            <p:ph sz="half" idx="2"/>
          </p:nvPr>
        </p:nvSpPr>
        <p:spPr/>
        <p:txBody>
          <a:bodyPr/>
          <a:lstStyle/>
          <a:p>
            <a:r>
              <a:t>1.语言是思维的主要载体，人类思维的发展离不开语言的进步。从简单的符号系统到复杂的抽象概念，语言不断进化，推动了人类思维的深度和广度的扩展。研究表明，语言的多样性和丰富度与人类的创新能力和思维灵活性密切相关。</a:t>
            </a:r>
          </a:p>
          <a:p>
            <a:r>
              <a:t>2.语言的发展促进了人类社会的交流与合作。通过语言，人们能够分享知识、传递文化、表达情感，从而构建了复杂的社会网络。语言的不断演变也反映了人类社会的历史、文化和价值观。</a:t>
            </a:r>
          </a:p>
          <a:p>
            <a:r>
              <a:t>3.人工智能和计算语言学的发展为人类语言与思维的研究开辟了新的路径。通过模拟人类语言和思维过程，科学家们可以深入探讨人类语言与思维的本质和规律，为未来的教育和科技创新提供理论支持。</a:t>
            </a:r>
          </a:p>
          <a:p/>
        </p:txBody>
      </p:sp>
      <p:sp>
        <p:nvSpPr>
          <p:cNvPr id="5" name="Text Placeholder 4"/>
          <p:cNvSpPr>
            <a:spLocks noGrp="1"/>
          </p:cNvSpPr>
          <p:nvPr>
            <p:ph type="body" idx="3"/>
          </p:nvPr>
        </p:nvSpPr>
        <p:spPr/>
        <p:txBody>
          <a:bodyPr/>
          <a:lstStyle/>
          <a:p>
            <a:r>
              <a:t>语言多样性与思维创新</a:t>
            </a:r>
          </a:p>
        </p:txBody>
      </p:sp>
      <p:sp>
        <p:nvSpPr>
          <p:cNvPr id="6" name="Content Placeholder 5"/>
          <p:cNvSpPr>
            <a:spLocks noGrp="1"/>
          </p:cNvSpPr>
          <p:nvPr>
            <p:ph sz="half" idx="4"/>
          </p:nvPr>
        </p:nvSpPr>
        <p:spPr/>
        <p:txBody>
          <a:bodyPr/>
          <a:lstStyle/>
          <a:p>
            <a:r>
              <a:t>1.语言多样性是人类创新思维的重要源泉。不同的语言结构和表达方式可以激发人们的想象力和创造力，促进新思想的产生。</a:t>
            </a:r>
          </a:p>
          <a:p>
            <a:r>
              <a:t>2.跨语言交流可以促进思维的开放性和灵活性。通过学习不同的语言和文化，人们可以拓宽视野，增强解决问题的能力。</a:t>
            </a:r>
          </a:p>
          <a:p>
            <a:r>
              <a:t>3.保护和发展语言多样性对于人类社会的可持续发展具有重要意义。多语言的使用和教育有助于保护文化遗产，促进文化多样性和全球交流。</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人类语言与思维的发展</a:t>
            </a:r>
          </a:p>
        </p:txBody>
      </p:sp>
      <p:sp>
        <p:nvSpPr>
          <p:cNvPr id="3" name="Text Placeholder 2"/>
          <p:cNvSpPr>
            <a:spLocks noGrp="1"/>
          </p:cNvSpPr>
          <p:nvPr>
            <p:ph type="body" idx="1"/>
          </p:nvPr>
        </p:nvSpPr>
        <p:spPr/>
        <p:txBody>
          <a:bodyPr/>
          <a:lstStyle/>
          <a:p>
            <a:r>
              <a:t>语言技术与思维模式的变革</a:t>
            </a:r>
          </a:p>
        </p:txBody>
      </p:sp>
      <p:sp>
        <p:nvSpPr>
          <p:cNvPr id="4" name="Content Placeholder 3"/>
          <p:cNvSpPr>
            <a:spLocks noGrp="1"/>
          </p:cNvSpPr>
          <p:nvPr>
            <p:ph sz="half" idx="2"/>
          </p:nvPr>
        </p:nvSpPr>
        <p:spPr/>
        <p:txBody>
          <a:bodyPr/>
          <a:lstStyle/>
          <a:p>
            <a:r>
              <a:t>1.随着科技的发展，人工智能技术正在改变人们的语言使用习惯和思维方式。机器翻译、语音识别、自然语言生成等技术使得人们能够更便捷地进行语言交流和信息获取。</a:t>
            </a:r>
          </a:p>
          <a:p>
            <a:r>
              <a:t>2.语言技术的变革对人们的思维模式产生了深刻的影响。大数据技术使得人们能够分析大量语言数据，揭示语言使用的规律和趋势，从而推动语言学和认知科学的发展。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作文与教育体系的关联</a:t>
            </a:r>
          </a:p>
        </p:txBody>
      </p:sp>
      <p:sp>
        <p:nvSpPr>
          <p:cNvPr id="3" name="Subtitle 2"/>
          <p:cNvSpPr>
            <a:spLocks noGrp="1"/>
          </p:cNvSpPr>
          <p:nvPr>
            <p:ph type="subTitle" idx="1"/>
          </p:nvPr>
        </p:nvSpPr>
        <p:spPr/>
        <p:txBody>
          <a:bodyPr/>
          <a:lstStyle/>
          <a:p>
            <a:r>
              <a:t>高考作文与人类发展的探索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作文与教育体系的关联</a:t>
            </a:r>
          </a:p>
        </p:txBody>
      </p:sp>
      <p:sp>
        <p:nvSpPr>
          <p:cNvPr id="3" name="Content Placeholder 2"/>
          <p:cNvSpPr>
            <a:spLocks noGrp="1"/>
          </p:cNvSpPr>
          <p:nvPr>
            <p:ph sz="half" idx="2"/>
          </p:nvPr>
        </p:nvSpPr>
        <p:spPr/>
        <p:txBody>
          <a:bodyPr/>
          <a:lstStyle/>
          <a:p>
            <a:r>
              <a:t>1.作文作为评估学生语言表达和思维能力的手段，是教育体系的重要组成部分。</a:t>
            </a:r>
          </a:p>
          <a:p>
            <a:r>
              <a:t>2.通过作文，教师可以评估学生的理解，批判性思考和创造性思维能力。</a:t>
            </a:r>
          </a:p>
          <a:p>
            <a:r>
              <a:t>3.作文可以培养学生的书面表达能力，提高其文化素养和沟通技巧。</a:t>
            </a:r>
          </a:p>
          <a:p/>
        </p:txBody>
      </p:sp>
      <p:sp>
        <p:nvSpPr>
          <p:cNvPr id="4" name="Text Placeholder 3"/>
          <p:cNvSpPr>
            <a:spLocks noGrp="1"/>
          </p:cNvSpPr>
          <p:nvPr>
            <p:ph type="body" idx="3"/>
          </p:nvPr>
        </p:nvSpPr>
        <p:spPr/>
        <p:txBody>
          <a:bodyPr/>
          <a:lstStyle/>
          <a:p>
            <a:r>
              <a:t>作文与思维能力的培养</a:t>
            </a:r>
          </a:p>
        </p:txBody>
      </p:sp>
      <p:sp>
        <p:nvSpPr>
          <p:cNvPr id="5" name="Content Placeholder 4"/>
          <p:cNvSpPr>
            <a:spLocks noGrp="1"/>
          </p:cNvSpPr>
          <p:nvPr>
            <p:ph sz="half" idx="4"/>
          </p:nvPr>
        </p:nvSpPr>
        <p:spPr/>
        <p:txBody>
          <a:bodyPr/>
          <a:lstStyle/>
          <a:p>
            <a:r>
              <a:t>1.作文需要学生具备一定的思维能力和创造性，有助于培养其独立思考和解决问题的能力。</a:t>
            </a:r>
          </a:p>
          <a:p>
            <a:r>
              <a:t>2.通过作文的训练，学生可以培养逻辑思维、辩证思维和创造性思维等多种思维能力。</a:t>
            </a:r>
          </a:p>
          <a:p>
            <a:r>
              <a:t>3.作文可以引导学生深入思考社会问题，提高其社会责任感和人文关怀。</a:t>
            </a:r>
          </a:p>
          <a:p/>
        </p:txBody>
      </p:sp>
      <p:sp>
        <p:nvSpPr>
          <p:cNvPr id="6" name="Text Placeholder 5"/>
          <p:cNvSpPr>
            <a:spLocks noGrp="1"/>
          </p:cNvSpPr>
          <p:nvPr>
            <p:ph type="body" idx="1"/>
          </p:nvPr>
        </p:nvSpPr>
        <p:spPr/>
        <p:txBody>
          <a:bodyPr/>
          <a:lstStyle/>
          <a:p>
            <a:r>
              <a:t>作文在教育体系中的定位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作文与教育体系的关联</a:t>
            </a:r>
          </a:p>
        </p:txBody>
      </p:sp>
      <p:sp>
        <p:nvSpPr>
          <p:cNvPr id="3" name="Text Placeholder 2"/>
          <p:cNvSpPr>
            <a:spLocks noGrp="1"/>
          </p:cNvSpPr>
          <p:nvPr>
            <p:ph type="body" idx="1"/>
          </p:nvPr>
        </p:nvSpPr>
        <p:spPr/>
        <p:txBody>
          <a:bodyPr/>
          <a:lstStyle/>
          <a:p>
            <a:r>
              <a:t>作文与教育公平</a:t>
            </a:r>
          </a:p>
        </p:txBody>
      </p:sp>
      <p:sp>
        <p:nvSpPr>
          <p:cNvPr id="4" name="Content Placeholder 3"/>
          <p:cNvSpPr>
            <a:spLocks noGrp="1"/>
          </p:cNvSpPr>
          <p:nvPr>
            <p:ph sz="half" idx="2"/>
          </p:nvPr>
        </p:nvSpPr>
        <p:spPr/>
        <p:txBody>
          <a:bodyPr/>
          <a:lstStyle/>
          <a:p>
            <a:r>
              <a:t>1.作文作为教育体系中的一部分，应该注重公平性，避免对不同背景和能力的学生产生歧视。</a:t>
            </a:r>
          </a:p>
          <a:p>
            <a:r>
              <a:t>2.教师应该根据学生的实际情况，给予适当的指导和帮助，确保每个学生都能在作文中发挥出自己的潜力。</a:t>
            </a:r>
          </a:p>
          <a:p>
            <a:r>
              <a:t>3.教育体系应该注重培养学生的创新思维和表达能力，而不是仅仅追求高分和考试成绩。</a:t>
            </a:r>
          </a:p>
          <a:p/>
        </p:txBody>
      </p:sp>
      <p:sp>
        <p:nvSpPr>
          <p:cNvPr id="5" name="Text Placeholder 4"/>
          <p:cNvSpPr>
            <a:spLocks noGrp="1"/>
          </p:cNvSpPr>
          <p:nvPr>
            <p:ph type="body" idx="3"/>
          </p:nvPr>
        </p:nvSpPr>
        <p:spPr/>
        <p:txBody>
          <a:bodyPr/>
          <a:lstStyle/>
          <a:p>
            <a:r>
              <a:t>作文与数字化教育的结合</a:t>
            </a:r>
          </a:p>
        </p:txBody>
      </p:sp>
      <p:sp>
        <p:nvSpPr>
          <p:cNvPr id="6" name="Content Placeholder 5"/>
          <p:cNvSpPr>
            <a:spLocks noGrp="1"/>
          </p:cNvSpPr>
          <p:nvPr>
            <p:ph sz="half" idx="4"/>
          </p:nvPr>
        </p:nvSpPr>
        <p:spPr/>
        <p:txBody>
          <a:bodyPr/>
          <a:lstStyle/>
          <a:p>
            <a:r>
              <a:t>1.随着数字化教育的发展，作文也可以与数字化教育相结合，提高教学效率和质量。</a:t>
            </a:r>
          </a:p>
          <a:p>
            <a:r>
              <a:t>2.通过数字化教育平台，学生可以更加方便地提交作文，教师可以更加高效地批改和指导作文。</a:t>
            </a:r>
          </a:p>
          <a:p>
            <a:r>
              <a:t>3.数字化教育平台可以提供更加多样化的作文训练和评估方式，帮助学生更好地提高自己的作文能力。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作文与教育体系的关联</a:t>
            </a:r>
          </a:p>
        </p:txBody>
      </p:sp>
      <p:sp>
        <p:nvSpPr>
          <p:cNvPr id="3" name="Text Placeholder 2"/>
          <p:cNvSpPr>
            <a:spLocks noGrp="1"/>
          </p:cNvSpPr>
          <p:nvPr>
            <p:ph type="body" idx="1"/>
          </p:nvPr>
        </p:nvSpPr>
        <p:spPr/>
        <p:txBody>
          <a:bodyPr/>
          <a:lstStyle/>
          <a:p>
            <a:r>
              <a:t>作文教育的发展趋势</a:t>
            </a:r>
          </a:p>
        </p:txBody>
      </p:sp>
      <p:sp>
        <p:nvSpPr>
          <p:cNvPr id="4" name="Content Placeholder 3"/>
          <p:cNvSpPr>
            <a:spLocks noGrp="1"/>
          </p:cNvSpPr>
          <p:nvPr>
            <p:ph sz="half" idx="2"/>
          </p:nvPr>
        </p:nvSpPr>
        <p:spPr/>
        <p:txBody>
          <a:bodyPr/>
          <a:lstStyle/>
          <a:p>
            <a:r>
              <a:t>1.随着社会的变化和发展，作文教育也在不断变化和发展，注重培养学生的创新思维和批判性思考能力。</a:t>
            </a:r>
          </a:p>
          <a:p>
            <a:r>
              <a:t>2.作文教育应该注重学生的个性化和多元化发展，给予学生更多的自由和发挥空间。</a:t>
            </a:r>
          </a:p>
          <a:p>
            <a:r>
              <a:t>3.未来的作文教育应该更加注重实践和应用，引导学生关注社会现实问题，发挥其社会责任感和人文关怀。</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高考作文的社会文化映射</a:t>
            </a:r>
          </a:p>
        </p:txBody>
      </p:sp>
      <p:sp>
        <p:nvSpPr>
          <p:cNvPr id="3" name="Subtitle 2"/>
          <p:cNvSpPr>
            <a:spLocks noGrp="1"/>
          </p:cNvSpPr>
          <p:nvPr>
            <p:ph type="subTitle" idx="1"/>
          </p:nvPr>
        </p:nvSpPr>
        <p:spPr/>
        <p:txBody>
          <a:bodyPr/>
          <a:lstStyle/>
          <a:p>
            <a:r>
              <a:t>高考作文与人类发展的探索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高考作文的社会文化映射</a:t>
            </a:r>
          </a:p>
        </p:txBody>
      </p:sp>
      <p:sp>
        <p:nvSpPr>
          <p:cNvPr id="3" name="Text Placeholder 2"/>
          <p:cNvSpPr>
            <a:spLocks noGrp="1"/>
          </p:cNvSpPr>
          <p:nvPr>
            <p:ph type="body" idx="1"/>
          </p:nvPr>
        </p:nvSpPr>
        <p:spPr/>
        <p:txBody>
          <a:bodyPr/>
          <a:lstStyle/>
          <a:p>
            <a:r>
              <a:t>高考作文的社会文化映射</a:t>
            </a:r>
          </a:p>
        </p:txBody>
      </p:sp>
      <p:sp>
        <p:nvSpPr>
          <p:cNvPr id="4" name="Content Placeholder 3"/>
          <p:cNvSpPr>
            <a:spLocks noGrp="1"/>
          </p:cNvSpPr>
          <p:nvPr>
            <p:ph sz="half" idx="2"/>
          </p:nvPr>
        </p:nvSpPr>
        <p:spPr/>
        <p:txBody>
          <a:bodyPr/>
          <a:lstStyle/>
          <a:p>
            <a:r>
              <a:t>1.高考作文作为社会文化的一面镜子，反映出社会的价值观、审美观和思维方式。</a:t>
            </a:r>
          </a:p>
          <a:p>
            <a:r>
              <a:t>2.高考作文命题趋势与社会热点、文化现象紧密相连，揭示出社会文化的变迁和更新。</a:t>
            </a:r>
          </a:p>
          <a:p/>
        </p:txBody>
      </p:sp>
      <p:sp>
        <p:nvSpPr>
          <p:cNvPr id="5" name="Text Placeholder 4"/>
          <p:cNvSpPr>
            <a:spLocks noGrp="1"/>
          </p:cNvSpPr>
          <p:nvPr>
            <p:ph type="body" idx="3"/>
          </p:nvPr>
        </p:nvSpPr>
        <p:spPr/>
        <p:txBody>
          <a:bodyPr/>
          <a:lstStyle/>
          <a:p>
            <a:r>
              <a:t>社会文化变迁在高考作文中的体现</a:t>
            </a:r>
          </a:p>
        </p:txBody>
      </p:sp>
      <p:sp>
        <p:nvSpPr>
          <p:cNvPr id="6" name="Content Placeholder 5"/>
          <p:cNvSpPr>
            <a:spLocks noGrp="1"/>
          </p:cNvSpPr>
          <p:nvPr>
            <p:ph sz="half" idx="4"/>
          </p:nvPr>
        </p:nvSpPr>
        <p:spPr/>
        <p:txBody>
          <a:bodyPr/>
          <a:lstStyle/>
          <a:p>
            <a:r>
              <a:t>1.高考作文命题不断关注社会文化的热点和变迁，如环保、科技、人性等主题，反映出社会文化的更新和发展趋势。</a:t>
            </a:r>
          </a:p>
          <a:p>
            <a:r>
              <a:t>2.通过对高考作文命题的分析，可以观察到社会文化现象的演变和更新，加深对社会文化现象的理解。</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高考作文的社会文化映射</a:t>
            </a:r>
          </a:p>
        </p:txBody>
      </p:sp>
      <p:sp>
        <p:nvSpPr>
          <p:cNvPr id="3" name="Text Placeholder 2"/>
          <p:cNvSpPr>
            <a:spLocks noGrp="1"/>
          </p:cNvSpPr>
          <p:nvPr>
            <p:ph type="body" idx="1"/>
          </p:nvPr>
        </p:nvSpPr>
        <p:spPr/>
        <p:txBody>
          <a:bodyPr/>
          <a:lstStyle/>
          <a:p>
            <a:r>
              <a:t>高考作文与社会价值观的传承和塑造</a:t>
            </a:r>
          </a:p>
        </p:txBody>
      </p:sp>
      <p:sp>
        <p:nvSpPr>
          <p:cNvPr id="4" name="Content Placeholder 3"/>
          <p:cNvSpPr>
            <a:spLocks noGrp="1"/>
          </p:cNvSpPr>
          <p:nvPr>
            <p:ph sz="half" idx="2"/>
          </p:nvPr>
        </p:nvSpPr>
        <p:spPr/>
        <p:txBody>
          <a:bodyPr/>
          <a:lstStyle/>
          <a:p>
            <a:r>
              <a:t>1.高考作文作为语文教育的重要组成部分，通过命题和评分标准，传递和塑造着社会价值观。</a:t>
            </a:r>
          </a:p>
          <a:p>
            <a:r>
              <a:t>2.分析高考作文命题，可以洞察社会价值观的传承和演变，为社会价值观的塑造提供参考。</a:t>
            </a:r>
          </a:p>
          <a:p/>
        </p:txBody>
      </p:sp>
      <p:sp>
        <p:nvSpPr>
          <p:cNvPr id="5" name="Text Placeholder 4"/>
          <p:cNvSpPr>
            <a:spLocks noGrp="1"/>
          </p:cNvSpPr>
          <p:nvPr>
            <p:ph type="body" idx="3"/>
          </p:nvPr>
        </p:nvSpPr>
        <p:spPr/>
        <p:txBody>
          <a:bodyPr/>
          <a:lstStyle/>
          <a:p>
            <a:r>
              <a:t>高考作文审美观的体现和塑造</a:t>
            </a:r>
          </a:p>
        </p:txBody>
      </p:sp>
      <p:sp>
        <p:nvSpPr>
          <p:cNvPr id="6" name="Content Placeholder 5"/>
          <p:cNvSpPr>
            <a:spLocks noGrp="1"/>
          </p:cNvSpPr>
          <p:nvPr>
            <p:ph sz="half" idx="4"/>
          </p:nvPr>
        </p:nvSpPr>
        <p:spPr/>
        <p:txBody>
          <a:bodyPr/>
          <a:lstStyle/>
          <a:p>
            <a:r>
              <a:t>1.高考作文评分标准中的审美情趣，对学生审美观念的形成具有重要影响。</a:t>
            </a:r>
          </a:p>
          <a:p>
            <a:r>
              <a:t>2.通过高考作文命题和评分标准的分析，可以了解社会审美观念的变化和趋势，为审美教育提供指导。</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https://d.book118.com/488077035135006033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高考作文的历史演变</vt:lpstr>
      <vt:lpstr> 高考作文的历史演变</vt:lpstr>
      <vt:lpstr> 人类语言与思维的发展</vt:lpstr>
      <vt:lpstr> 人类语言与思维的发展</vt:lpstr>
      <vt:lpstr> 人类语言与思维的发展</vt:lpstr>
      <vt:lpstr> 作文与教育体系的关联</vt:lpstr>
      <vt:lpstr> 作文与教育体系的关联</vt:lpstr>
      <vt:lpstr> 作文与教育体系的关联</vt:lpstr>
      <vt:lpstr> 作文与教育体系的关联</vt:lpstr>
      <vt:lpstr> 高考作文的社会文化映射</vt:lpstr>
      <vt:lpstr> 高考作文的社会文化映射</vt:lpstr>
      <vt:lpstr> 高考作文的社会文化映射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2024-09-12T00:36:57.913</cp:lastPrinted>
  <dcterms:created xsi:type="dcterms:W3CDTF">2024-09-11T16:36:57Z</dcterms:created>
  <dcterms:modified xsi:type="dcterms:W3CDTF">2024-09-11T16:37:00Z</dcterms:modified>
</cp:coreProperties>
</file>