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408C7-FE36-4124-B056-4E382C89F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13B82-9829-445E-8393-1867F21C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9F11E-1BA6-47F4-89A0-56C10FD9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5FE5D-D5D9-45AD-90F2-54BF7D2B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59AC4-595F-414D-8B77-CA8A8FD7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02C1D-3AD0-4F8D-8B04-088A07D3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269C8-B8C5-4FFA-B80D-1ABE410E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A4F21-A50B-403E-967D-C5E8B1F3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D2395-09D3-43A7-9C2D-64CE8B3C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F2BD1-EDA7-4A42-944C-75D6E0E8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BBF5F-E87B-4F8F-8393-5BF10DDC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711305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退役军人大数据分析系统解决方案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退役军人画像构建方法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就业创业服务优化建议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社会保障政策落实情况监测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退役军人数量庞大，分布广泛，管理难度较大。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退役军人就业、生活、健康等方面存在多样化需求。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现有退役军人服务体系难以满足个性化、精准化服务需求。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退役军人现状分析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通过数据挖掘和模型构建，可发现退役军人服务需求规律和趋势。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大数据分析技术为退役军人服务体系的优化和创新提供了有力支撑。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435" r="224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373" r="937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大数据技术可实现对退役军人海量数据的收集、整合和分析。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大数据分析技术应用前景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构建退役军人大数据分析系统，实现对退役军人数据的全面收集、整合和挖掘。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通过大数据分析，精准识别退役军人服务需求，优化服务资源配置。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提高退役军人服务体系的智能化、个性化水平，提升服务质量和效率。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为政府决策提供支持，推动退役军人事务治理体系和治理能力现代化。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数据采集与整合策略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792" r="22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包括退役军人事务部、民政部等，提供退役军人基本信息、就业情况、社会保障等数据。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企业单位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吸纳退役军人的企业，提供招聘、培训、晋升等相关数据。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各类退役军人相关的社会团体、基金会等，提供帮扶、救助、志愿服务等数据。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通过爬虫技术从互联网上获取与退役军人相关的舆情、招聘信息、新闻报道等。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数据来源及渠道分析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08" r="20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对于从不同来源获取到的重复数据，进行去重处理，确保数据的唯一性。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对于数据中的缺失值，根据具体情况进行填充、插值或删除处理。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将不同来源、不同格式的数据转换为统一的格式，便于后续的数据整合和分析。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通过统计学方法检测数据中的异常值，并进行相应的处理，以确保数据的准确性。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构建整合多个数据源的数据仓库，实现数据的集中存储和管理。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对于结构化数据，采用关系型数据库进行存储，如MySQL、Oracle等。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采用大数据存储技术，如Hadoop、Spark等，构建数据湖以存储海量、非结构化的退役军人相关数据。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数据备份与恢复机制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建立数据备份和恢复机制，确保数据的安全性和可恢复性。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数据整合存储方案设计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退役军人画像构建方法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包括姓名、性别、年龄、籍贯、政治面貌等。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基本信息维度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基于以上维度，建立退役军人标签体系，如“优秀士兵”、“困难退役士兵”、“创业退役士兵”等。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标签体系建立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入伍时间、所在部队、军衔级别、服役表现等。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服役信息维度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退役时间、退役原因、安置方式等。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退役信息维度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家庭成员、社会交往、社区归属等。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社会关系维度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画像维度确定及标签体系建立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对退役军人数据进行清洗、去重、转换等预处理操作。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利用文本挖掘、图像处理等技术，从退役军人数据中提取出有用的特征信息。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基于提取的特征信息，选择合适的算法和模型进行训练，如分类模型、聚类模型、关联规则挖掘模型等。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对训练好的模型进行评估，调整模型参数，优化模型性能。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特征提取和模型训练过程描述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利用柱状图、折线图、饼图等图表形式，展示退役军人的基本信息、服役信息、退役信息等维度数据。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个体画像展示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针对每个退役军人，生成个体画像报告，包括基本信息、服役经历、退役情况等内容，以图文并茂的形式展示。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将不同群体或个体的退役军人画像进行对比分析，以表格、雷达图等形式展示对比结果。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标签云展示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将退役军人的标签以标签云的形式展示，突出重要标签，方便用户快速了解退役军人群体特点。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画像结果可视化展示方式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就业创业服务优化建议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基于历史数据和市场调研，分析退役军人就业市场的需求和趋势。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利用机器学习算法，构建就业市场需求预测模型，预测未来一段时间内的就业市场走势。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结合政策、经济、社会等多方面因素，对就业市场进行综合分析，为退役军人提供更有针对性的就业建议。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就业市场需求预测及趋势分析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创业机会挖掘及风险评估方法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利用大数据技术和文本挖掘技术，从海量信息中挖掘适合退役军人的创业机会。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构建创业项目评估体系，从市场前景、技术可行性、团队能力等多个维度对创业项目进行全面评估。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利用风险评估模型，对创业项目的潜在风险进行量化和评估，为退役军人提供创业决策支持。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https://d.book118.com/488077113057006037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2024-09-17T06:36:53.786</cp:lastPrinted>
  <dcterms:created xsi:type="dcterms:W3CDTF">2024-09-16T22:36:53Z</dcterms:created>
  <dcterms:modified xsi:type="dcterms:W3CDTF">2024-09-16T22:36:56Z</dcterms:modified>
</cp:coreProperties>
</file>