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B2EB1-108F-4B1A-8D68-EC448080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75248-EBF8-451F-8915-5091DB6BA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20945-8F51-4E2F-811A-19D0D0C14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B49B8-8304-4ABA-BC15-3F1642B9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356605-630C-4E64-9010-E1E4CB75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58697-90FC-4B19-9957-AE0386AAB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1B320-37CF-4981-A167-97E3B6B9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D6973-FB9A-40EC-8DEF-1D91889C1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26C11-FAA0-4E82-AFB5-FF0677C41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0D6E8-EEE2-430A-8F5C-75C639A82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59AED-4F53-400A-A624-FEB14149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7714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施工临时用电的巡检与抢修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巡检工作重要性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巡检方法与技巧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抢修流程与策略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临时用电定义与特点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临时用电指在建筑工地、临时设施或活动期间，为满足短期电力需求而设置的临时性电力系统。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根据不同项目需求，配置可能差异较大。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使用时间有限，通常在项目完成后拆除。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由于多为露天或简易设施，受外部环境影响较大，安全风险相对较高。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施工机械与设备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生活用电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应急电源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462" r="1546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420" r="1542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塔吊、混凝土搅拌机、焊接机等大型设备需要稳定电源。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夜间施工或地下施工需要充足的照明。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工人宿舍、办公区等生活区域的日常用电。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应对突发断电情况的备用电源。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《建筑施工现场临时用电安全技术规范》等，对施工现场的临时用电有明确规定。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各地建筑行业协会或电力部门发布的关于临时用电的设计、安装、使用和管理标准。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大型施工企业通常会制定更为严格的内部临时用电管理规定，以确保施工安全与效率。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巡检工作重要性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03" b="93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及时发现潜在隐患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通过定期巡检，可以及时发现施工临时用电系统中存在的潜在隐患，如老化、破损的电线电缆，不规范的接线方式等。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防止设备故障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对电气设备进行定期巡检，可以确保其正常运行，避免因设备故障导致的停电事故。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降低火灾风险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巡检过程中可以检查电气设备的散热情况，及时清理灰尘和杂物，降低因过热引发的火灾风险。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通过巡检，可以确保施工临时用电系统的稳定运行，为施工现场提供可靠的电力供应，避免因停电而影响施工进度。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保障电力供应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定期巡检可以及时发现并处理设备故障，提高设备的使用效率和寿命。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通过定期巡检和预防性维护，可以减少设备损坏和维修次数，从而降低维修成本。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减少维修成本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确保施工顺利进行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巡检工作不仅是对设备和系统的检查，同时也是对现场人员安全意识的强化。通过巡检，可以让现场人员更加关注用电安全，提高安全意识。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确保安全规范执行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巡检过程中可以检查施工现场是否遵守安全用电规范，如使用合格的电气设备、正确的接线方式等。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及时发现并纠正违章行为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通过巡检，可以及时发现并纠正施工现场的违章用电行为，避免因违章操作导致的安全事故。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提高用电安全水平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巡检方法与技巧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建立巡检记录档案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对每次巡检进行详细记录，包括巡检时间、巡检人员、巡检结果和处理情况等，以便后续分析和追溯。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制定定期巡检计划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根据施工临时用电的特点和实际情况，制定合理的定期巡检计划，明确巡检周期、巡检内容和巡检人员。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定期开展专业培训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针对巡检人员定期开展专业培训，提高其专业技能和安全意识，确保巡检工作的准确性和有效性。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定期检查制度建立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在巡检前，应对施工现场进行全面了解，熟悉用电设备的布局和接线方式，以及现场的安全隐患和风险点。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熟悉现场环境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根据现场实际情况，合理规划巡检路线，确保能够全面覆盖所有用电设备和线路，同时尽量减少重复和遗漏。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规划巡检路线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按照规划的巡检路线，对用电设备和线路进行逐一检查，记录检查结果，并及时处理发现的问题。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实施巡检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巡检路线规划及实施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https://d.book118.com/488077140015006032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2024-09-09T09:13:08.257</cp:lastPrinted>
  <dcterms:created xsi:type="dcterms:W3CDTF">2024-09-09T01:13:08Z</dcterms:created>
  <dcterms:modified xsi:type="dcterms:W3CDTF">2024-09-09T01:13:10Z</dcterms:modified>
</cp:coreProperties>
</file>