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820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26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5A8426-4276-40B7-A1A1-EAC5A038B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DA0654-A885-4256-9CA9-36897B4C0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443DB1-FF2D-4CA0-A2B4-C4FB2FC57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7AEAB4-896F-4DDB-826A-539CEBE11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95AEEE-4603-478F-BB43-A05BDA9C5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2275A9-A715-494E-B0FB-82C3AD3A8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5AB17B-79DF-4A69-82E4-E06888AA2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B1CA5E-F0EF-4FCC-8F25-66BC5D0FD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F8A501-A5DA-4651-8983-351293BC6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F5919A-DC81-4CAF-AA95-F575F9523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9F437C-3B87-419B-8885-4E39F09D1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8190" r:id="rId2"/>
    <p:sldLayoutId id="2147498191" r:id="rId3"/>
    <p:sldLayoutId id="2147498192" r:id="rId4"/>
    <p:sldLayoutId id="2147498193" r:id="rId5"/>
    <p:sldLayoutId id="2147498194" r:id="rId6"/>
    <p:sldLayoutId id="2147498195" r:id="rId7"/>
    <p:sldLayoutId id="2147498196" r:id="rId8"/>
    <p:sldLayoutId id="2147498197" r:id="rId9"/>
    <p:sldLayoutId id="2147498198" r:id="rId10"/>
    <p:sldLayoutId id="2147498199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10006510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序号"/>
          <p:cNvSpPr txBox="1"/>
          <p:nvPr>
            <p:custDataLst>
              <p:tags r:id="rId2"/>
            </p:custDataLst>
          </p:nvPr>
        </p:nvSpPr>
        <p:spPr>
          <a:xfrm>
            <a:off x="14465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</a:p>
        </p:txBody>
      </p:sp>
      <p:sp>
        <p:nvSpPr>
          <p:cNvPr id="1048802" name="项标题"/>
          <p:cNvSpPr txBox="1"/>
          <p:nvPr>
            <p:custDataLst>
              <p:tags r:id="rId3"/>
            </p:custDataLst>
          </p:nvPr>
        </p:nvSpPr>
        <p:spPr>
          <a:xfrm>
            <a:off x="24640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添加目录项标题</a:t>
            </a:r>
          </a:p>
        </p:txBody>
      </p:sp>
      <p:sp>
        <p:nvSpPr>
          <p:cNvPr id="1048804" name="序号"/>
          <p:cNvSpPr txBox="1"/>
          <p:nvPr>
            <p:custDataLst>
              <p:tags r:id="rId4"/>
            </p:custDataLst>
          </p:nvPr>
        </p:nvSpPr>
        <p:spPr>
          <a:xfrm>
            <a:off x="61709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</a:p>
        </p:txBody>
      </p:sp>
      <p:sp>
        <p:nvSpPr>
          <p:cNvPr id="1048806" name="项标题"/>
          <p:cNvSpPr txBox="1"/>
          <p:nvPr>
            <p:custDataLst>
              <p:tags r:id="rId5"/>
            </p:custDataLst>
          </p:nvPr>
        </p:nvSpPr>
        <p:spPr>
          <a:xfrm>
            <a:off x="71884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职业规划的重要性</a:t>
            </a:r>
          </a:p>
        </p:txBody>
      </p: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61709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</a:p>
        </p:txBody>
      </p:sp>
      <p:sp>
        <p:nvSpPr>
          <p:cNvPr id="1048810" name="项标题"/>
          <p:cNvSpPr txBox="1"/>
          <p:nvPr>
            <p:custDataLst>
              <p:tags r:id="rId7"/>
            </p:custDataLst>
          </p:nvPr>
        </p:nvSpPr>
        <p:spPr>
          <a:xfrm>
            <a:off x="71884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职业规划的步骤和方法</a:t>
            </a:r>
          </a:p>
        </p:txBody>
      </p:sp>
      <p:sp>
        <p:nvSpPr>
          <p:cNvPr id="1048812" name="序号"/>
          <p:cNvSpPr txBox="1"/>
          <p:nvPr>
            <p:custDataLst>
              <p:tags r:id="rId8"/>
            </p:custDataLst>
          </p:nvPr>
        </p:nvSpPr>
        <p:spPr>
          <a:xfrm>
            <a:off x="14465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</a:p>
        </p:txBody>
      </p:sp>
      <p:sp>
        <p:nvSpPr>
          <p:cNvPr id="1048814" name="项标题"/>
          <p:cNvSpPr txBox="1"/>
          <p:nvPr>
            <p:custDataLst>
              <p:tags r:id="rId9"/>
            </p:custDataLst>
          </p:nvPr>
        </p:nvSpPr>
        <p:spPr>
          <a:xfrm>
            <a:off x="24640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职业规划的基本原则</a:t>
            </a:r>
          </a:p>
        </p:txBody>
      </p:sp>
      <p:sp>
        <p:nvSpPr>
          <p:cNvPr id="1048816" name="项标题"/>
          <p:cNvSpPr txBox="1"/>
          <p:nvPr>
            <p:custDataLst>
              <p:tags r:id="rId10"/>
            </p:custDataLst>
          </p:nvPr>
        </p:nvSpPr>
        <p:spPr>
          <a:xfrm>
            <a:off x="71884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个人发展的途径和策略</a:t>
            </a:r>
          </a:p>
        </p:txBody>
      </p:sp>
      <p:sp>
        <p:nvSpPr>
          <p:cNvPr id="1048818" name="序号"/>
          <p:cNvSpPr txBox="1"/>
          <p:nvPr>
            <p:custDataLst>
              <p:tags r:id="rId11"/>
            </p:custDataLst>
          </p:nvPr>
        </p:nvSpPr>
        <p:spPr>
          <a:xfrm>
            <a:off x="14465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</a:p>
        </p:txBody>
      </p:sp>
      <p:sp>
        <p:nvSpPr>
          <p:cNvPr id="1048820" name="项标题"/>
          <p:cNvSpPr txBox="1"/>
          <p:nvPr>
            <p:custDataLst>
              <p:tags r:id="rId12"/>
            </p:custDataLst>
          </p:nvPr>
        </p:nvSpPr>
        <p:spPr>
          <a:xfrm>
            <a:off x="24640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个人发展的关键要素</a:t>
            </a:r>
          </a:p>
        </p:txBody>
      </p:sp>
      <p:sp>
        <p:nvSpPr>
          <p:cNvPr id="1048822" name="序号"/>
          <p:cNvSpPr txBox="1"/>
          <p:nvPr>
            <p:custDataLst>
              <p:tags r:id="rId13"/>
            </p:custDataLst>
          </p:nvPr>
        </p:nvSpPr>
        <p:spPr>
          <a:xfrm>
            <a:off x="61709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06</a:t>
            </a:r>
          </a:p>
        </p:txBody>
      </p:sp>
      <p:sp>
        <p:nvSpPr>
          <p:cNvPr id="1048824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添加章节标题</a:t>
            </a:r>
          </a:p>
        </p:txBody>
      </p:sp>
      <p:sp>
        <p:nvSpPr>
          <p:cNvPr id="10488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01</a:t>
            </a: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职业规划的重要性</a:t>
            </a:r>
          </a:p>
        </p:txBody>
      </p:sp>
      <p:sp>
        <p:nvSpPr>
          <p:cNvPr id="10489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02</a:t>
            </a: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职业规划对个人发展的影响</a:t>
            </a:r>
          </a:p>
        </p:txBody>
      </p:sp>
      <p:sp>
        <p:nvSpPr>
          <p:cNvPr id="1048976" name="任意多边形 20"/>
          <p:cNvSpPr/>
          <p:nvPr>
            <p:custDataLst>
              <p:tags r:id="rId2"/>
            </p:custDataLst>
          </p:nvPr>
        </p:nvSpPr>
        <p:spPr>
          <a:xfrm rot="2700000">
            <a:off x="2248630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936743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明确职业目标：帮助个人确定职业发展方向和目标，避免盲目求职和跳槽。</a:t>
            </a:r>
          </a:p>
        </p:txBody>
      </p:sp>
      <p:sp>
        <p:nvSpPr>
          <p:cNvPr id="1048980" name="矩形 42"/>
          <p:cNvSpPr/>
          <p:nvPr>
            <p:custDataLst>
              <p:tags r:id="rId4"/>
            </p:custDataLst>
          </p:nvPr>
        </p:nvSpPr>
        <p:spPr>
          <a:xfrm>
            <a:off x="2052489" y="2965036"/>
            <a:ext cx="1516214" cy="10737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2" name="任意多边形 18"/>
          <p:cNvSpPr/>
          <p:nvPr>
            <p:custDataLst>
              <p:tags r:id="rId5"/>
            </p:custDataLst>
          </p:nvPr>
        </p:nvSpPr>
        <p:spPr>
          <a:xfrm rot="5400000">
            <a:off x="4438111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4125654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提升个人能力：通过制定职业规划，个人可以针对性地提升相关技能和知识，提高自身竞争力。</a:t>
            </a:r>
          </a:p>
        </p:txBody>
      </p:sp>
      <p:sp>
        <p:nvSpPr>
          <p:cNvPr id="1048986" name="矩形 43"/>
          <p:cNvSpPr/>
          <p:nvPr>
            <p:custDataLst>
              <p:tags r:id="rId7"/>
            </p:custDataLst>
          </p:nvPr>
        </p:nvSpPr>
        <p:spPr>
          <a:xfrm>
            <a:off x="4241970" y="2965036"/>
            <a:ext cx="1516214" cy="10737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27021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15134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促进职业发展：职业规划可以帮助个人更好地把握职业机会，实现职业晋升和加薪。</a:t>
            </a:r>
          </a:p>
        </p:txBody>
      </p:sp>
      <p:sp>
        <p:nvSpPr>
          <p:cNvPr id="1048992" name="矩形 44"/>
          <p:cNvSpPr/>
          <p:nvPr>
            <p:custDataLst>
              <p:tags r:id="rId10"/>
            </p:custDataLst>
          </p:nvPr>
        </p:nvSpPr>
        <p:spPr>
          <a:xfrm>
            <a:off x="6430310" y="2965036"/>
            <a:ext cx="1516214" cy="10737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8815932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504045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增强工作满意度：明确的职业规划和目标可以让个人在工作中更加投入和满足，提高工作满意度。</a:t>
            </a:r>
          </a:p>
        </p:txBody>
      </p:sp>
      <p:sp>
        <p:nvSpPr>
          <p:cNvPr id="1048998" name="矩形 45"/>
          <p:cNvSpPr/>
          <p:nvPr>
            <p:custDataLst>
              <p:tags r:id="rId13"/>
            </p:custDataLst>
          </p:nvPr>
        </p:nvSpPr>
        <p:spPr>
          <a:xfrm>
            <a:off x="8619791" y="2965036"/>
            <a:ext cx="1516214" cy="10737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职业规划对实现人生目标的意义</a:t>
            </a:r>
          </a:p>
        </p:txBody>
      </p:sp>
      <p:sp>
        <p:nvSpPr>
          <p:cNvPr id="1049036" name="矩形 15"/>
          <p:cNvSpPr/>
          <p:nvPr>
            <p:custDataLst>
              <p:tags r:id="rId2"/>
            </p:custDataLst>
          </p:nvPr>
        </p:nvSpPr>
        <p:spPr>
          <a:xfrm>
            <a:off x="2865350" y="1845040"/>
            <a:ext cx="6461125" cy="568114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明确职业目标：帮助个人确定职业发展方向和目标，避免盲目追求</a:t>
            </a:r>
          </a:p>
        </p:txBody>
      </p:sp>
      <p:sp>
        <p:nvSpPr>
          <p:cNvPr id="1049038" name="任意多边形 17"/>
          <p:cNvSpPr/>
          <p:nvPr>
            <p:custDataLst>
              <p:tags r:id="rId3"/>
            </p:custDataLst>
          </p:nvPr>
        </p:nvSpPr>
        <p:spPr>
          <a:xfrm flipV="1">
            <a:off x="2796401" y="1773936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任意多边形 18"/>
          <p:cNvSpPr/>
          <p:nvPr>
            <p:custDataLst>
              <p:tags r:id="rId4"/>
            </p:custDataLst>
          </p:nvPr>
        </p:nvSpPr>
        <p:spPr>
          <a:xfrm flipH="1">
            <a:off x="8237650" y="2267354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矩形 27"/>
          <p:cNvSpPr/>
          <p:nvPr>
            <p:custDataLst>
              <p:tags r:id="rId5"/>
            </p:custDataLst>
          </p:nvPr>
        </p:nvSpPr>
        <p:spPr>
          <a:xfrm>
            <a:off x="2865350" y="3004250"/>
            <a:ext cx="6461125" cy="568114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制定行动计划：根据职业目标制定具体的行动计划，提高实现目标的可能性</a:t>
            </a:r>
          </a:p>
        </p:txBody>
      </p:sp>
      <p:sp>
        <p:nvSpPr>
          <p:cNvPr id="1049044" name="任意多边形 29"/>
          <p:cNvSpPr/>
          <p:nvPr>
            <p:custDataLst>
              <p:tags r:id="rId6"/>
            </p:custDataLst>
          </p:nvPr>
        </p:nvSpPr>
        <p:spPr>
          <a:xfrm flipV="1">
            <a:off x="2796401" y="2933146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任意多边形 30"/>
          <p:cNvSpPr/>
          <p:nvPr>
            <p:custDataLst>
              <p:tags r:id="rId7"/>
            </p:custDataLst>
          </p:nvPr>
        </p:nvSpPr>
        <p:spPr>
          <a:xfrm flipH="1">
            <a:off x="8237650" y="3426565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矩形 5"/>
          <p:cNvSpPr/>
          <p:nvPr>
            <p:custDataLst>
              <p:tags r:id="rId8"/>
            </p:custDataLst>
          </p:nvPr>
        </p:nvSpPr>
        <p:spPr>
          <a:xfrm>
            <a:off x="2865350" y="4163460"/>
            <a:ext cx="6461125" cy="568114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提升个人能力：通过职业规划，了解自己的优势和不足，有针对性地提升个人能力</a:t>
            </a:r>
          </a:p>
        </p:txBody>
      </p:sp>
      <p:sp>
        <p:nvSpPr>
          <p:cNvPr id="1049050" name="任意多边形 7"/>
          <p:cNvSpPr/>
          <p:nvPr>
            <p:custDataLst>
              <p:tags r:id="rId9"/>
            </p:custDataLst>
          </p:nvPr>
        </p:nvSpPr>
        <p:spPr>
          <a:xfrm flipV="1">
            <a:off x="2796401" y="4092356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任意多边形 8"/>
          <p:cNvSpPr/>
          <p:nvPr>
            <p:custDataLst>
              <p:tags r:id="rId10"/>
            </p:custDataLst>
          </p:nvPr>
        </p:nvSpPr>
        <p:spPr>
          <a:xfrm flipH="1">
            <a:off x="8237650" y="4585775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矩形 10"/>
          <p:cNvSpPr/>
          <p:nvPr>
            <p:custDataLst>
              <p:tags r:id="rId11"/>
            </p:custDataLst>
          </p:nvPr>
        </p:nvSpPr>
        <p:spPr>
          <a:xfrm>
            <a:off x="2865350" y="5322671"/>
            <a:ext cx="6461125" cy="568114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应对职业变化：随着社会和经济的发展，职业环境不断变化，职业规划可以帮助个人应对这些变化，保持职业竞争力</a:t>
            </a:r>
          </a:p>
        </p:txBody>
      </p:sp>
      <p:sp>
        <p:nvSpPr>
          <p:cNvPr id="1049056" name="任意多边形 12"/>
          <p:cNvSpPr/>
          <p:nvPr>
            <p:custDataLst>
              <p:tags r:id="rId12"/>
            </p:custDataLst>
          </p:nvPr>
        </p:nvSpPr>
        <p:spPr>
          <a:xfrm flipV="1">
            <a:off x="2796401" y="5251567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任意多边形 13"/>
          <p:cNvSpPr/>
          <p:nvPr>
            <p:custDataLst>
              <p:tags r:id="rId13"/>
            </p:custDataLst>
          </p:nvPr>
        </p:nvSpPr>
        <p:spPr>
          <a:xfrm flipH="1">
            <a:off x="8237650" y="5744985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职业规划对提升个人竞争力的作用</a:t>
            </a:r>
          </a:p>
        </p:txBody>
      </p:sp>
      <p:sp>
        <p:nvSpPr>
          <p:cNvPr id="1049096" name="矩形 31"/>
          <p:cNvSpPr/>
          <p:nvPr>
            <p:custDataLst>
              <p:tags r:id="rId2"/>
            </p:custDataLst>
          </p:nvPr>
        </p:nvSpPr>
        <p:spPr>
          <a:xfrm>
            <a:off x="3088828" y="1773936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明确职业目标：帮助个人确定发展方向，提高工作效率</a:t>
            </a:r>
          </a:p>
        </p:txBody>
      </p:sp>
      <p:sp>
        <p:nvSpPr>
          <p:cNvPr id="1049098" name="矩形 4"/>
          <p:cNvSpPr/>
          <p:nvPr>
            <p:custDataLst>
              <p:tags r:id="rId3"/>
            </p:custDataLst>
          </p:nvPr>
        </p:nvSpPr>
        <p:spPr>
          <a:xfrm>
            <a:off x="3088828" y="2860879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提升技能水平：通过职业规划，个人可以针对性地提升技能，增强竞争力</a:t>
            </a:r>
          </a:p>
        </p:txBody>
      </p:sp>
      <p:sp>
        <p:nvSpPr>
          <p:cNvPr id="1049100" name="矩形 5"/>
          <p:cNvSpPr/>
          <p:nvPr>
            <p:custDataLst>
              <p:tags r:id="rId4"/>
            </p:custDataLst>
          </p:nvPr>
        </p:nvSpPr>
        <p:spPr>
          <a:xfrm>
            <a:off x="3088828" y="3947821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拓展人际关系：职业规划有助于个人建立良好的人际关系，拓展职业发展空间</a:t>
            </a:r>
          </a:p>
        </p:txBody>
      </p:sp>
      <p:sp>
        <p:nvSpPr>
          <p:cNvPr id="1049102" name="矩形 7"/>
          <p:cNvSpPr/>
          <p:nvPr>
            <p:custDataLst>
              <p:tags r:id="rId5"/>
            </p:custDataLst>
          </p:nvPr>
        </p:nvSpPr>
        <p:spPr>
          <a:xfrm>
            <a:off x="3088828" y="5034764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增强适应能力：职业规划可以帮助个人更好地应对职场变化，提高适应能力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13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职业规划的基本原则</a:t>
            </a:r>
          </a:p>
        </p:txBody>
      </p:sp>
      <p:sp>
        <p:nvSpPr>
          <p:cNvPr id="104914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03</a:t>
            </a: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https://d.book118.com/488100065103006027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1_1"/>
  <p:tag name="KSO_WM_UNIT_INDEX" val="1_1_1"/>
  <p:tag name="KSO_WM_UNIT_LAYERLEVEL" val="1_1_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2_1"/>
  <p:tag name="KSO_WM_UNIT_INDEX" val="1_2_1"/>
  <p:tag name="KSO_WM_UNIT_LAYERLEVEL" val="1_1_1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4_1"/>
  <p:tag name="KSO_WM_UNIT_INDEX" val="1_4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3_1"/>
  <p:tag name="KSO_WM_UNIT_INDEX" val="1_3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5_1"/>
  <p:tag name="KSO_WM_UNIT_INDEX" val="1_5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6_1"/>
  <p:tag name="KSO_WM_UNIT_INDEX" val="1_6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1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4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25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5">
      <vt:lpstr>Arial</vt:lpstr>
      <vt:lpstr>Calibri</vt:lpstr>
      <vt:lpstr>汉仪粗圆简</vt:lpstr>
      <vt:lpstr>汉仪正圆-75W</vt:lpstr>
      <vt:lpstr>汉仪正圆-45W</vt:lpstr>
      <vt:lpstr>Wingdings</vt:lpstr>
      <vt:lpstr>Office Theme</vt:lpstr>
      <vt:lpstr>目录</vt:lpstr>
      <vt:lpstr>添加章节标题</vt:lpstr>
      <vt:lpstr>职业规划的重要性</vt:lpstr>
      <vt:lpstr>职业规划对个人发展的影响</vt:lpstr>
      <vt:lpstr>职业规划对实现人生目标的意义</vt:lpstr>
      <vt:lpstr>职业规划对提升个人竞争力的作用</vt:lpstr>
      <vt:lpstr>职业规划的基本原则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2024-09-05T15:39:29.934</cp:lastPrinted>
  <dcterms:created xsi:type="dcterms:W3CDTF">2024-09-05T07:39:29Z</dcterms:created>
  <dcterms:modified xsi:type="dcterms:W3CDTF">2024-09-05T07:39:32Z</dcterms:modified>
</cp:coreProperties>
</file>