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3335CD-2013-4B7F-ABD5-0AA2CEB33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5001B-8AC8-41B4-BE35-77C21CBC6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EE163-0FEB-444B-91E0-B99DBB5CB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D847C-0DDA-40E5-9C68-12B5A6259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2C14F7-61A0-495B-AEA9-A826A3DDF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94637D-EB4A-47C5-8C58-5C4A9642A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28785F-8B8E-4BE0-95DF-F4B7C57F7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60EE72-0C40-452E-AAAE-66C08FD8D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175E9-642B-45A9-B34A-EC00F3D80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636B2-EA8D-4EE6-B959-26A7C0E2F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C0C9F-722C-4A2E-A75C-0A0BDE854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10013205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贷款发放及贷后管理课件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贷款发放流程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贷后管理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贷款发放流程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借款人提交贷款申请及相关资料。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银行对借款人资料进行初步审核。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借款人补充或修正资料，再次提交申请。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银行对借款人资质进行评估。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贷款申请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贷款审批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银行对借款人资质进行全面审查。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评估借款人的还款能力。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确定贷款额度、利率和期限。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形成贷款审批意见，决定是否批准贷款。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银行与借款人签订贷款合同。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对贷款资金的使用情况进行监控。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根据合同约定，将贷款发放至借款人指定账户。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确保贷款资金合规使用。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6031" b="2603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贷款发放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合同签订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银行与借款人就贷款条件达成一致。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明确双方的权利和义务。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双方签订正式的贷款合同。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确保合同条款合法、合规、完整。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贷后管理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了解借款人的还款记录，判断其还款能力和还款意愿。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定期检查借款人的还款情况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了解借款人的经营状况，判断其是否具备持续还款的能力。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定期检查借款人的经营状况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确保抵押物或质押物的价值与贷款金额相匹配，防止抵押物或质押物价值下降导致贷款风险增加。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定期检查抵押物或质押物的价值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定期发布风险预警报告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向相关部门和人员报告贷款风险情况，以便及时采取应对措施。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对高风险客户进行重点关注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对高风险客户进行重点关注和监控，采取更加严格的贷后管理措施，确保贷款安全。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建立风险预警机制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通过监测各项指标，及时发现潜在的风险点，采取相应的措施进行防范和控制。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风险预警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https://d.book118.com/488100132052006024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2024-08-31T11:49:34.035</cp:lastPrinted>
  <dcterms:created xsi:type="dcterms:W3CDTF">2024-08-31T03:49:34Z</dcterms:created>
  <dcterms:modified xsi:type="dcterms:W3CDTF">2024-08-31T03:49:36Z</dcterms:modified>
</cp:coreProperties>
</file>