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538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image" Target="../media/image2.png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3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4.jpeg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image" Target="../media/image1.png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DF2D2-9199-49C1-913A-AE3AD98D6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EDDA5-5628-445E-B0CC-BB900EDEB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100D8-0DC8-42BB-991C-4476C226E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68316-5B38-426F-836D-EFCDD9B6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064A00-10AC-48B5-A66F-CFB7D5421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DC9F91-2713-47FD-AFC4-FC0A2EE28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3B8FDE-BBCE-4987-B104-67FE3409C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9B541-E85E-4093-A049-ACD5F2B4E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A703F-6B51-4747-9DA6-214F8AB8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A00CD-8316-4096-B586-138C9B8B4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47104-D765-4D7D-BA3A-CFD07FAA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: 形状 6"/>
          <p:cNvSpPr/>
          <p:nvPr userDrawn="1">
            <p:custDataLst>
              <p:tags r:id="rId1"/>
            </p:custDataLst>
          </p:nvPr>
        </p:nvSpPr>
        <p:spPr>
          <a:xfrm flipH="1">
            <a:off x="1" y="0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672" name="任意多边形 13"/>
          <p:cNvSpPr/>
          <p:nvPr userDrawn="1">
            <p:custDataLst>
              <p:tags r:id="rId2"/>
            </p:custDataLst>
          </p:nvPr>
        </p:nvSpPr>
        <p:spPr>
          <a:xfrm>
            <a:off x="4511040" y="2021840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0" y="2849880"/>
            <a:ext cx="9394825" cy="4008120"/>
          </a:xfrm>
          <a:prstGeom prst="rect">
            <a:avLst/>
          </a:prstGeom>
        </p:spPr>
      </p:pic>
      <p:cxnSp>
        <p:nvCxnSpPr>
          <p:cNvPr id="3145729" name="直接连接符 12"/>
          <p:cNvCxnSpPr/>
          <p:nvPr userDrawn="1">
            <p:custDataLst>
              <p:tags r:id="rId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5"/>
          <p:cNvCxnSpPr/>
          <p:nvPr userDrawn="1">
            <p:custDataLst>
              <p:tags r:id="rId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5856514" y="754533"/>
            <a:ext cx="5375326" cy="185904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5856513" y="2773054"/>
            <a:ext cx="5375325" cy="37074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9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6" name="文本占位符 13"/>
          <p:cNvSpPr>
            <a:spLocks noGrp="1"/>
          </p:cNvSpPr>
          <p:nvPr>
            <p:ph type="body" sz="quarter" idx="14" hasCustomPrompt="1"/>
            <p:custDataLst>
              <p:tags r:id="rId14"/>
            </p:custDataLst>
          </p:nvPr>
        </p:nvSpPr>
        <p:spPr>
          <a:xfrm>
            <a:off x="8488638" y="3597814"/>
            <a:ext cx="2743200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8" name="文本占位符 23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5856514" y="3597814"/>
            <a:ext cx="2533699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5" name="直接箭头连接符 18"/>
          <p:cNvCxnSpPr/>
          <p:nvPr userDrawn="1">
            <p:custDataLst>
              <p:tags r:id="rId16"/>
            </p:custDataLst>
          </p:nvPr>
        </p:nvCxnSpPr>
        <p:spPr>
          <a:xfrm>
            <a:off x="5831840" y="3316790"/>
            <a:ext cx="5400000" cy="0"/>
          </a:xfrm>
          <a:prstGeom prst="straightConnector1">
            <a:avLst/>
          </a:prstGeom>
          <a:ln>
            <a:solidFill>
              <a:schemeClr val="accent3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" y="-19685"/>
            <a:ext cx="5213351" cy="4836161"/>
          </a:xfrm>
          <a:custGeom>
            <a:gdLst>
              <a:gd name="connsiteX0" fmla="*/ 3621057 w 5213351"/>
              <a:gd name="connsiteY0" fmla="*/ 0 h 4836161"/>
              <a:gd name="connsiteX1" fmla="*/ 4926428 w 5213351"/>
              <a:gd name="connsiteY1" fmla="*/ 0 h 4836161"/>
              <a:gd name="connsiteX2" fmla="*/ 4941563 w 5213351"/>
              <a:gd name="connsiteY2" fmla="*/ 31418 h 4836161"/>
              <a:gd name="connsiteX3" fmla="*/ 5213351 w 5213351"/>
              <a:gd name="connsiteY3" fmla="*/ 1377633 h 4836161"/>
              <a:gd name="connsiteX4" fmla="*/ 1754823 w 5213351"/>
              <a:gd name="connsiteY4" fmla="*/ 4836161 h 4836161"/>
              <a:gd name="connsiteX5" fmla="*/ 106283 w 5213351"/>
              <a:gd name="connsiteY5" fmla="*/ 4418735 h 4836161"/>
              <a:gd name="connsiteX6" fmla="*/ 0 w 5213351"/>
              <a:gd name="connsiteY6" fmla="*/ 4354167 h 4836161"/>
              <a:gd name="connsiteX7" fmla="*/ 0 w 5213351"/>
              <a:gd name="connsiteY7" fmla="*/ 2895476 h 4836161"/>
              <a:gd name="connsiteX8" fmla="*/ 112833 w 5213351"/>
              <a:gd name="connsiteY8" fmla="*/ 3019623 h 4836161"/>
              <a:gd name="connsiteX9" fmla="*/ 1754823 w 5213351"/>
              <a:gd name="connsiteY9" fmla="*/ 3699758 h 4836161"/>
              <a:gd name="connsiteX10" fmla="*/ 4076948 w 5213351"/>
              <a:gd name="connsiteY10" fmla="*/ 1377633 h 4836161"/>
              <a:gd name="connsiteX11" fmla="*/ 3680365 w 5213351"/>
              <a:gd name="connsiteY11" fmla="*/ 79311 h 4836161"/>
              <a:gd name="connsiteX12" fmla="*/ 3621057 w 5213351"/>
              <a:gd name="connsiteY12" fmla="*/ 0 h 48361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13351" h="4836161">
                <a:moveTo>
                  <a:pt x="3621057" y="0"/>
                </a:moveTo>
                <a:lnTo>
                  <a:pt x="4926428" y="0"/>
                </a:lnTo>
                <a:lnTo>
                  <a:pt x="4941563" y="31418"/>
                </a:lnTo>
                <a:cubicBezTo>
                  <a:pt x="5116574" y="445191"/>
                  <a:pt x="5213351" y="900110"/>
                  <a:pt x="5213351" y="1377633"/>
                </a:cubicBezTo>
                <a:cubicBezTo>
                  <a:pt x="5213351" y="3287725"/>
                  <a:pt x="3664915" y="4836161"/>
                  <a:pt x="1754823" y="4836161"/>
                </a:cubicBezTo>
                <a:cubicBezTo>
                  <a:pt x="1157919" y="4836161"/>
                  <a:pt x="596334" y="4684947"/>
                  <a:pt x="106283" y="4418735"/>
                </a:cubicBezTo>
                <a:lnTo>
                  <a:pt x="0" y="4354167"/>
                </a:lnTo>
                <a:lnTo>
                  <a:pt x="0" y="2895476"/>
                </a:lnTo>
                <a:lnTo>
                  <a:pt x="112833" y="3019623"/>
                </a:lnTo>
                <a:cubicBezTo>
                  <a:pt x="533055" y="3439845"/>
                  <a:pt x="1113586" y="3699758"/>
                  <a:pt x="1754823" y="3699758"/>
                </a:cubicBezTo>
                <a:cubicBezTo>
                  <a:pt x="3037297" y="3699758"/>
                  <a:pt x="4076948" y="2660107"/>
                  <a:pt x="4076948" y="1377633"/>
                </a:cubicBezTo>
                <a:cubicBezTo>
                  <a:pt x="4076948" y="896705"/>
                  <a:pt x="3930747" y="449925"/>
                  <a:pt x="3680365" y="79311"/>
                </a:cubicBezTo>
                <a:lnTo>
                  <a:pt x="3621057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92" name="任意多边形: 形状 38"/>
          <p:cNvSpPr/>
          <p:nvPr userDrawn="1">
            <p:custDataLst>
              <p:tags r:id="rId18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10"/>
          <p:cNvSpPr/>
          <p:nvPr userDrawn="1">
            <p:custDataLst>
              <p:tags r:id="rId1"/>
            </p:custDataLst>
          </p:nvPr>
        </p:nvSpPr>
        <p:spPr>
          <a:xfrm flipH="1">
            <a:off x="-251" y="26726"/>
            <a:ext cx="12192000" cy="348615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7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559398" y="422380"/>
            <a:ext cx="7632854" cy="5456393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6700"/>
            <a:ext cx="2880000" cy="108108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任意多边形: 形状 20"/>
          <p:cNvSpPr/>
          <p:nvPr userDrawn="1">
            <p:custDataLst>
              <p:tags r:id="rId1"/>
            </p:custDataLst>
          </p:nvPr>
        </p:nvSpPr>
        <p:spPr>
          <a:xfrm>
            <a:off x="6744970" y="-24650"/>
            <a:ext cx="5447030" cy="5344045"/>
          </a:xfrm>
          <a:custGeom>
            <a:gdLst>
              <a:gd name="connsiteX0" fmla="*/ 886420 w 5447030"/>
              <a:gd name="connsiteY0" fmla="*/ 0 h 5344045"/>
              <a:gd name="connsiteX1" fmla="*/ 5422940 w 5447030"/>
              <a:gd name="connsiteY1" fmla="*/ 0 h 5344045"/>
              <a:gd name="connsiteX2" fmla="*/ 5447030 w 5447030"/>
              <a:gd name="connsiteY2" fmla="*/ 26506 h 5344045"/>
              <a:gd name="connsiteX3" fmla="*/ 5447030 w 5447030"/>
              <a:gd name="connsiteY3" fmla="*/ 4352225 h 5344045"/>
              <a:gd name="connsiteX4" fmla="*/ 5385376 w 5447030"/>
              <a:gd name="connsiteY4" fmla="*/ 4420061 h 5344045"/>
              <a:gd name="connsiteX5" fmla="*/ 3154680 w 5447030"/>
              <a:gd name="connsiteY5" fmla="*/ 5344045 h 5344045"/>
              <a:gd name="connsiteX6" fmla="*/ 0 w 5447030"/>
              <a:gd name="connsiteY6" fmla="*/ 2189365 h 5344045"/>
              <a:gd name="connsiteX7" fmla="*/ 720375 w 5447030"/>
              <a:gd name="connsiteY7" fmla="*/ 182695 h 5344045"/>
              <a:gd name="connsiteX8" fmla="*/ 886420 w 5447030"/>
              <a:gd name="connsiteY8" fmla="*/ 0 h 5344045"/>
              <a:gd name="connsiteX9" fmla="*/ 3154680 w 5447030"/>
              <a:gd name="connsiteY9" fmla="*/ 474670 h 5344045"/>
              <a:gd name="connsiteX10" fmla="*/ 1439985 w 5447030"/>
              <a:gd name="connsiteY10" fmla="*/ 2189365 h 5344045"/>
              <a:gd name="connsiteX11" fmla="*/ 3154680 w 5447030"/>
              <a:gd name="connsiteY11" fmla="*/ 3904060 h 5344045"/>
              <a:gd name="connsiteX12" fmla="*/ 4869375 w 5447030"/>
              <a:gd name="connsiteY12" fmla="*/ 2189365 h 5344045"/>
              <a:gd name="connsiteX13" fmla="*/ 3154680 w 5447030"/>
              <a:gd name="connsiteY13" fmla="*/ 474670 h 5344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47030" h="5344045">
                <a:moveTo>
                  <a:pt x="886420" y="0"/>
                </a:moveTo>
                <a:lnTo>
                  <a:pt x="5422940" y="0"/>
                </a:lnTo>
                <a:lnTo>
                  <a:pt x="5447030" y="26506"/>
                </a:lnTo>
                <a:lnTo>
                  <a:pt x="5447030" y="4352225"/>
                </a:lnTo>
                <a:lnTo>
                  <a:pt x="5385376" y="4420061"/>
                </a:lnTo>
                <a:cubicBezTo>
                  <a:pt x="4814491" y="4990946"/>
                  <a:pt x="4025821" y="5344045"/>
                  <a:pt x="3154680" y="5344045"/>
                </a:cubicBezTo>
                <a:cubicBezTo>
                  <a:pt x="1412398" y="5344045"/>
                  <a:pt x="0" y="3931647"/>
                  <a:pt x="0" y="2189365"/>
                </a:cubicBezTo>
                <a:cubicBezTo>
                  <a:pt x="0" y="1427117"/>
                  <a:pt x="270342" y="728010"/>
                  <a:pt x="720375" y="182695"/>
                </a:cubicBezTo>
                <a:lnTo>
                  <a:pt x="886420" y="0"/>
                </a:lnTo>
                <a:close/>
                <a:moveTo>
                  <a:pt x="3154680" y="474670"/>
                </a:moveTo>
                <a:cubicBezTo>
                  <a:pt x="2207680" y="474670"/>
                  <a:pt x="1439985" y="1242365"/>
                  <a:pt x="1439985" y="2189365"/>
                </a:cubicBezTo>
                <a:cubicBezTo>
                  <a:pt x="1439985" y="3136365"/>
                  <a:pt x="2207680" y="3904060"/>
                  <a:pt x="3154680" y="3904060"/>
                </a:cubicBezTo>
                <a:cubicBezTo>
                  <a:pt x="4101680" y="3904060"/>
                  <a:pt x="4869375" y="3136365"/>
                  <a:pt x="4869375" y="2189365"/>
                </a:cubicBezTo>
                <a:cubicBezTo>
                  <a:pt x="4869375" y="1242365"/>
                  <a:pt x="4101680" y="474670"/>
                  <a:pt x="3154680" y="47467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7000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16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-1270" y="4457739"/>
            <a:ext cx="12192000" cy="2401531"/>
          </a:xfrm>
          <a:custGeom>
            <a:gdLst>
              <a:gd name="connsiteX0" fmla="*/ 0 w 12192000"/>
              <a:gd name="connsiteY0" fmla="*/ 0 h 1888180"/>
              <a:gd name="connsiteX1" fmla="*/ 12192000 w 12192000"/>
              <a:gd name="connsiteY1" fmla="*/ 0 h 1888180"/>
              <a:gd name="connsiteX2" fmla="*/ 12192000 w 12192000"/>
              <a:gd name="connsiteY2" fmla="*/ 1888180 h 1888180"/>
              <a:gd name="connsiteX3" fmla="*/ 0 w 12192000"/>
              <a:gd name="connsiteY3" fmla="*/ 1888180 h 188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88180">
                <a:moveTo>
                  <a:pt x="0" y="0"/>
                </a:moveTo>
                <a:lnTo>
                  <a:pt x="12192000" y="0"/>
                </a:lnTo>
                <a:lnTo>
                  <a:pt x="12192000" y="1888180"/>
                </a:lnTo>
                <a:lnTo>
                  <a:pt x="0" y="188818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9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-19"/>
          <a:stretch>
            <a:fillRect/>
          </a:stretch>
        </p:blipFill>
        <p:spPr>
          <a:xfrm>
            <a:off x="4735830" y="711835"/>
            <a:ext cx="7456170" cy="6146165"/>
          </a:xfrm>
          <a:prstGeom prst="rect">
            <a:avLst/>
          </a:prstGeom>
        </p:spPr>
      </p:pic>
      <p:sp>
        <p:nvSpPr>
          <p:cNvPr id="1048718" name="矩形 12"/>
          <p:cNvSpPr/>
          <p:nvPr userDrawn="1">
            <p:custDataLst>
              <p:tags r:id="rId5"/>
            </p:custDataLst>
          </p:nvPr>
        </p:nvSpPr>
        <p:spPr>
          <a:xfrm>
            <a:off x="797560" y="4177665"/>
            <a:ext cx="2743200" cy="149415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1" name="图片 13" descr="窗户外的景色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b="-62"/>
          <a:stretch>
            <a:fillRect/>
          </a:stretch>
        </p:blipFill>
        <p:spPr>
          <a:xfrm>
            <a:off x="876300" y="4272280"/>
            <a:ext cx="2585085" cy="1305560"/>
          </a:xfrm>
          <a:prstGeom prst="rect">
            <a:avLst/>
          </a:prstGeom>
        </p:spPr>
      </p:pic>
      <p:cxnSp>
        <p:nvCxnSpPr>
          <p:cNvPr id="3145737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822114" y="3665894"/>
            <a:ext cx="828000" cy="103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833988" y="2314650"/>
            <a:ext cx="7557025" cy="787008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文本占位符 7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1588" y="1029450"/>
            <a:ext cx="7557025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49"/>
          <p:cNvSpPr/>
          <p:nvPr userDrawn="1">
            <p:custDataLst>
              <p:tags r:id="rId1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2" name="任意多边形: 形状 20"/>
          <p:cNvSpPr/>
          <p:nvPr userDrawn="1">
            <p:custDataLst>
              <p:tags r:id="rId2"/>
            </p:custDataLst>
          </p:nvPr>
        </p:nvSpPr>
        <p:spPr>
          <a:xfrm flipH="1">
            <a:off x="26218" y="-23812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3" name="图片 2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26217" y="2826068"/>
            <a:ext cx="9394825" cy="4008120"/>
          </a:xfrm>
          <a:prstGeom prst="rect">
            <a:avLst/>
          </a:prstGeom>
        </p:spPr>
      </p:pic>
      <p:cxnSp>
        <p:nvCxnSpPr>
          <p:cNvPr id="3145739" name="直接箭头连接符 25"/>
          <p:cNvCxnSpPr/>
          <p:nvPr userDrawn="1">
            <p:custDataLst>
              <p:tags r:id="rId5"/>
            </p:custDataLst>
          </p:nvPr>
        </p:nvCxnSpPr>
        <p:spPr>
          <a:xfrm>
            <a:off x="5998392" y="3009583"/>
            <a:ext cx="5400000" cy="0"/>
          </a:xfrm>
          <a:prstGeom prst="straightConnector1">
            <a:avLst/>
          </a:prstGeom>
          <a:ln>
            <a:solidFill>
              <a:schemeClr val="accent4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4" name="任意多边形: 形状 38"/>
          <p:cNvSpPr/>
          <p:nvPr userDrawn="1">
            <p:custDataLst>
              <p:tags r:id="rId6"/>
            </p:custDataLst>
          </p:nvPr>
        </p:nvSpPr>
        <p:spPr>
          <a:xfrm>
            <a:off x="1" y="-23812"/>
            <a:ext cx="5240473" cy="4816476"/>
          </a:xfrm>
          <a:custGeom>
            <a:gdLst>
              <a:gd name="connsiteX0" fmla="*/ 3662900 w 5240473"/>
              <a:gd name="connsiteY0" fmla="*/ 0 h 4816476"/>
              <a:gd name="connsiteX1" fmla="*/ 4963033 w 5240473"/>
              <a:gd name="connsiteY1" fmla="*/ 0 h 4816476"/>
              <a:gd name="connsiteX2" fmla="*/ 4968685 w 5240473"/>
              <a:gd name="connsiteY2" fmla="*/ 11733 h 4816476"/>
              <a:gd name="connsiteX3" fmla="*/ 5240473 w 5240473"/>
              <a:gd name="connsiteY3" fmla="*/ 1357948 h 4816476"/>
              <a:gd name="connsiteX4" fmla="*/ 1781945 w 5240473"/>
              <a:gd name="connsiteY4" fmla="*/ 4816476 h 4816476"/>
              <a:gd name="connsiteX5" fmla="*/ 133405 w 5240473"/>
              <a:gd name="connsiteY5" fmla="*/ 4399050 h 4816476"/>
              <a:gd name="connsiteX6" fmla="*/ 0 w 5240473"/>
              <a:gd name="connsiteY6" fmla="*/ 4318005 h 4816476"/>
              <a:gd name="connsiteX7" fmla="*/ 0 w 5240473"/>
              <a:gd name="connsiteY7" fmla="*/ 2845949 h 4816476"/>
              <a:gd name="connsiteX8" fmla="*/ 139955 w 5240473"/>
              <a:gd name="connsiteY8" fmla="*/ 2999938 h 4816476"/>
              <a:gd name="connsiteX9" fmla="*/ 1781945 w 5240473"/>
              <a:gd name="connsiteY9" fmla="*/ 3680073 h 4816476"/>
              <a:gd name="connsiteX10" fmla="*/ 4104070 w 5240473"/>
              <a:gd name="connsiteY10" fmla="*/ 1357948 h 4816476"/>
              <a:gd name="connsiteX11" fmla="*/ 3707487 w 5240473"/>
              <a:gd name="connsiteY11" fmla="*/ 59626 h 4816476"/>
              <a:gd name="connsiteX12" fmla="*/ 3662900 w 5240473"/>
              <a:gd name="connsiteY12" fmla="*/ 0 h 48164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40473" h="4816476">
                <a:moveTo>
                  <a:pt x="3662900" y="0"/>
                </a:moveTo>
                <a:lnTo>
                  <a:pt x="4963033" y="0"/>
                </a:lnTo>
                <a:lnTo>
                  <a:pt x="4968685" y="11733"/>
                </a:lnTo>
                <a:cubicBezTo>
                  <a:pt x="5143696" y="425506"/>
                  <a:pt x="5240473" y="880425"/>
                  <a:pt x="5240473" y="1357948"/>
                </a:cubicBezTo>
                <a:cubicBezTo>
                  <a:pt x="5240473" y="3268040"/>
                  <a:pt x="3692037" y="4816476"/>
                  <a:pt x="1781945" y="4816476"/>
                </a:cubicBezTo>
                <a:cubicBezTo>
                  <a:pt x="1185041" y="4816476"/>
                  <a:pt x="623456" y="4665262"/>
                  <a:pt x="133405" y="4399050"/>
                </a:cubicBezTo>
                <a:lnTo>
                  <a:pt x="0" y="4318005"/>
                </a:lnTo>
                <a:lnTo>
                  <a:pt x="0" y="2845949"/>
                </a:lnTo>
                <a:lnTo>
                  <a:pt x="139955" y="2999938"/>
                </a:lnTo>
                <a:cubicBezTo>
                  <a:pt x="560177" y="3420160"/>
                  <a:pt x="1140708" y="3680073"/>
                  <a:pt x="1781945" y="3680073"/>
                </a:cubicBezTo>
                <a:cubicBezTo>
                  <a:pt x="3064419" y="3680073"/>
                  <a:pt x="4104070" y="2640422"/>
                  <a:pt x="4104070" y="1357948"/>
                </a:cubicBezTo>
                <a:cubicBezTo>
                  <a:pt x="4104070" y="877020"/>
                  <a:pt x="3957869" y="430240"/>
                  <a:pt x="3707487" y="59626"/>
                </a:cubicBezTo>
                <a:lnTo>
                  <a:pt x="366290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6" name="任意多边形 12"/>
          <p:cNvSpPr/>
          <p:nvPr userDrawn="1">
            <p:custDataLst>
              <p:tags r:id="rId7"/>
            </p:custDataLst>
          </p:nvPr>
        </p:nvSpPr>
        <p:spPr>
          <a:xfrm>
            <a:off x="4537257" y="1998028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5867400" y="786765"/>
            <a:ext cx="5768142" cy="1977391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文本占位符 9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08" name="文本占位符 13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8774592" y="3353879"/>
            <a:ext cx="2880000" cy="152717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810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943600" y="3353880"/>
            <a:ext cx="2743200" cy="152715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41" name="直接连接符 46"/>
          <p:cNvCxnSpPr/>
          <p:nvPr userDrawn="1">
            <p:custDataLst>
              <p:tags r:id="rId1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 userDrawn="1">
            <p:custDataLst>
              <p:tags r:id="rId1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8"/>
          <p:cNvCxnSpPr/>
          <p:nvPr userDrawn="1">
            <p:custDataLst>
              <p:tags r:id="rId1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alphaModFix amt="8000"/>
          </a:blip>
          <a:srcRect b="48"/>
          <a:stretch>
            <a:fillRect/>
          </a:stretch>
        </p:blipFill>
        <p:spPr>
          <a:xfrm>
            <a:off x="-1270" y="2696210"/>
            <a:ext cx="9394825" cy="416179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33000"/>
                </a:schemeClr>
              </a:gs>
              <a:gs pos="95000">
                <a:schemeClr val="accent1"/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5372" r:id="rId2"/>
    <p:sldLayoutId id="2147515373" r:id="rId3"/>
    <p:sldLayoutId id="2147515374" r:id="rId4"/>
    <p:sldLayoutId id="2147515375" r:id="rId5"/>
    <p:sldLayoutId id="2147515376" r:id="rId6"/>
    <p:sldLayoutId id="2147515377" r:id="rId7"/>
    <p:sldLayoutId id="2147515378" r:id="rId8"/>
    <p:sldLayoutId id="2147515379" r:id="rId9"/>
    <p:sldLayoutId id="2147515380" r:id="rId10"/>
    <p:sldLayoutId id="214751538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03041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856514" y="754533"/>
            <a:ext cx="5375326" cy="1859048"/>
          </a:xfrm>
        </p:spPr>
        <p:txBody>
          <a:bodyPr/>
          <a:lstStyle/>
          <a:p>
            <a:r>
              <a:rPr lang="zh-CN" altLang="en-US"/>
              <a:t>华为公司质量标准与质量控制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856513" y="2773054"/>
            <a:ext cx="5375325" cy="370742"/>
          </a:xfrm>
        </p:spPr>
        <p:txBody>
          <a:bodyPr/>
          <a:lstStyle/>
          <a:p>
            <a:r>
              <a:rPr lang="en-US" altLang="zh-CN" err="1"/>
              <a:t>a click to unlimited possibilities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1048654" name="联系方式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8488638" y="3597814"/>
            <a:ext cx="2743200" cy="1322534"/>
          </a:xfrm>
        </p:spPr>
        <p:txBody>
          <a:bodyPr>
            <a:normAutofit/>
          </a:bodyPr>
          <a:lstStyle/>
          <a:p>
            <a:r>
              <a:rPr lang="zh-CN" altLang="en-US"/>
              <a:t>时间：</a:t>
            </a:r>
            <a:r>
              <a:rPr lang="en-US" altLang="zh-CN"/>
              <a:t>20XX-XX-XX</a:t>
            </a:r>
            <a:endParaRPr lang="zh-CN" altLang="zh-CN"/>
          </a:p>
        </p:txBody>
      </p:sp>
      <p:sp>
        <p:nvSpPr>
          <p:cNvPr id="1048656" name="年份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5856514" y="3597814"/>
            <a:ext cx="2533699" cy="1322534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565200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矩形 1"/>
          <p:cNvSpPr/>
          <p:nvPr>
            <p:custDataLst>
              <p:tags r:id="rId3"/>
            </p:custDataLst>
          </p:nvPr>
        </p:nvSpPr>
        <p:spPr>
          <a:xfrm>
            <a:off x="643890" y="3145155"/>
            <a:ext cx="10904220" cy="300609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alpha val="57000"/>
              </a:schemeClr>
            </a:solidFill>
            <a:prstDash val="solid"/>
          </a:ln>
          <a:effectLst>
            <a:outerShdw blurRad="508000" dist="241300" dir="5400000" sx="95000" sy="95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  <p:cxnSp>
        <p:nvCxnSpPr>
          <p:cNvPr id="3145755" name="直接连接符 2"/>
          <p:cNvCxnSpPr/>
          <p:nvPr>
            <p:custDataLst>
              <p:tags r:id="rId4"/>
            </p:custDataLst>
          </p:nvPr>
        </p:nvCxnSpPr>
        <p:spPr>
          <a:xfrm flipH="1">
            <a:off x="2860778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"/>
          <p:cNvCxnSpPr/>
          <p:nvPr>
            <p:custDataLst>
              <p:tags r:id="rId5"/>
            </p:custDataLst>
          </p:nvPr>
        </p:nvCxnSpPr>
        <p:spPr>
          <a:xfrm flipH="1">
            <a:off x="5024395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9"/>
          <p:cNvCxnSpPr/>
          <p:nvPr>
            <p:custDataLst>
              <p:tags r:id="rId6"/>
            </p:custDataLst>
          </p:nvPr>
        </p:nvCxnSpPr>
        <p:spPr>
          <a:xfrm flipH="1">
            <a:off x="7188012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0" name="序号"/>
          <p:cNvSpPr txBox="1"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04334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8"/>
            </p:custDataLst>
          </p:nvPr>
        </p:nvSpPr>
        <p:spPr>
          <a:xfrm>
            <a:off x="106239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lang="zh-CN" altLang="en-US" sz="17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>
            <a:spLocks noChangeAspect="1"/>
          </p:cNvSpPr>
          <p:nvPr>
            <p:custDataLst>
              <p:tags r:id="rId9"/>
            </p:custDataLst>
          </p:nvPr>
        </p:nvSpPr>
        <p:spPr>
          <a:xfrm>
            <a:off x="5370574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0"/>
            </p:custDataLst>
          </p:nvPr>
        </p:nvSpPr>
        <p:spPr>
          <a:xfrm>
            <a:off x="5389624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华为公司的质量控制</a:t>
            </a:r>
            <a:endParaRPr lang="zh-CN" altLang="en-US" sz="17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3206957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2"/>
            </p:custDataLst>
          </p:nvPr>
        </p:nvSpPr>
        <p:spPr>
          <a:xfrm>
            <a:off x="3226007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华为公司的质量标准</a:t>
            </a:r>
            <a:endParaRPr lang="zh-CN" altLang="en-US" sz="17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序号"/>
          <p:cNvSpPr txBox="1"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7534191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4" name="项标题"/>
          <p:cNvSpPr txBox="1"/>
          <p:nvPr>
            <p:custDataLst>
              <p:tags r:id="rId14"/>
            </p:custDataLst>
          </p:nvPr>
        </p:nvSpPr>
        <p:spPr>
          <a:xfrm>
            <a:off x="7553241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华为公司质量标准与质量控制的关系</a:t>
            </a:r>
            <a:endParaRPr lang="zh-CN" altLang="en-US" sz="17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6" name="序号"/>
          <p:cNvSpPr txBox="1">
            <a:spLocks noChangeAspect="1"/>
          </p:cNvSpPr>
          <p:nvPr>
            <p:custDataLst>
              <p:tags r:id="rId15"/>
            </p:custDataLst>
          </p:nvPr>
        </p:nvSpPr>
        <p:spPr>
          <a:xfrm>
            <a:off x="969781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16"/>
            </p:custDataLst>
          </p:nvPr>
        </p:nvSpPr>
        <p:spPr>
          <a:xfrm>
            <a:off x="971686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华为公司质量标准与质量控制对其他企业的启示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1"/>
          <p:cNvCxnSpPr/>
          <p:nvPr>
            <p:custDataLst>
              <p:tags r:id="rId17"/>
            </p:custDataLst>
          </p:nvPr>
        </p:nvCxnSpPr>
        <p:spPr>
          <a:xfrm flipH="1">
            <a:off x="9351629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华为公司的质量标准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制定质量标准的目的和意义</a:t>
            </a:r>
            <a:endParaRPr lang="zh-CN" altLang="en-US"/>
          </a:p>
        </p:txBody>
      </p:sp>
      <p:sp>
        <p:nvSpPr>
          <p:cNvPr id="10490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提升产品质量：制定明确的质量标准，确保产品符合要求，提高客户满意度。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统一生产流程：通过制定标准，规范生产流程，确保产品的一致性和可靠性。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降低成本：减少不合格品的产生，降低生产成本和客户投诉成本。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增强竞争力：优质的产品质量能提升企业形象，提高市场竞争力。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华为公司质量标准的制定过程</a:t>
            </a:r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市场需求调研：了解客户对产品质量的需求和期望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内部讨论与评审：公司内部团队对标准进行讨论和评审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外部合作与借鉴：与行业协会、国际标准组织等合作，借鉴先进的质量标准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试行与修订：在部分产品或业务中试行标准，根据试行情况进行修订和完善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华为公司质量标准的实施情况</a:t>
            </a:r>
            <a:endParaRPr lang="zh-CN" altLang="en-US"/>
          </a:p>
        </p:txBody>
      </p:sp>
      <p:sp>
        <p:nvSpPr>
          <p:cNvPr id="10491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质量标准与国际接轨的情况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华为公司质量标准体系的建设和完善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质量标准在产品研发和生产过程中的贯彻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质量标准在市场和客户反馈中的表现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华为公司质量标准的特点和优势</a:t>
            </a:r>
            <a:endParaRPr lang="zh-CN" altLang="en-US"/>
          </a:p>
        </p:txBody>
      </p:sp>
      <p:sp>
        <p:nvSpPr>
          <p:cNvPr id="10491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严格遵循国际标准和行业标准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强调持续改进和追求卓越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注重客户需求和满意度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拥有完善的质量保证体系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华为公司的质量控制</a:t>
            </a:r>
            <a:endParaRPr lang="zh-CN" altLang="en-US"/>
          </a:p>
        </p:txBody>
      </p:sp>
      <p:sp>
        <p:nvSpPr>
          <p:cNvPr id="10492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质量控制的重要性</a:t>
            </a:r>
            <a:endParaRPr lang="zh-CN" altLang="en-US"/>
          </a:p>
        </p:txBody>
      </p:sp>
      <p:sp>
        <p:nvSpPr>
          <p:cNvPr id="10493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降低质量成本，减少退货和投诉，提高企业利润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建立良好的企业形象和品牌声誉，增强市场影响力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确保产品和服务的质量符合客户要求和行业标准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提高客户满意度和忠诚度，增强企业竞争力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华为公司的质量控制体系</a:t>
            </a:r>
            <a:endParaRPr lang="zh-CN" altLang="en-US"/>
          </a:p>
        </p:txBody>
      </p:sp>
      <p:sp>
        <p:nvSpPr>
          <p:cNvPr id="10493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质量管理体系：华为公司建立了一套完善的质量管理体系，通过持续改进和优化，不断提高产品质量和服务质量。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质量标准和质量控制流程：华为公司制定了一系列严格的质量标准和质量控制流程，以确保产品和服务的质量。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质量检测和检验：华为公司采用先进的质量检测和检验技术，对产品进行全面的检测和检验，确保产品符合质量标准。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质量控制人员培训：华为公司注重质量控制人员的培训和教育，不断提高他们的技能和素质，以确保质量控制工作的专业性和有效性。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质量控制的具体措施和方法</a:t>
            </a:r>
            <a:endParaRPr lang="zh-CN" altLang="en-US"/>
          </a:p>
        </p:txBody>
      </p:sp>
      <p:sp>
        <p:nvSpPr>
          <p:cNvPr id="1049442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制定严格的质量标准和管理制度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强化供应商管理，确保原材料质量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采用先进的生产工艺和设备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重视员工培训，提高员工质量意识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建立完善的质量检测体系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持续改进，追求卓越品质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https://d.book118.com/488103041012006040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8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3"/>
  <p:tag name="KSO_WM_UNIT_INDEX" val="3"/>
  <p:tag name="KSO_WM_UNIT_LAYERLEVEL" val="1"/>
  <p:tag name="KSO_WM_UNIT_NOCLEAR" val="0"/>
  <p:tag name="KSO_WM_UNIT_PRESET_TEXT" val="时间：20XX-XX-XX"/>
  <p:tag name="KSO_WM_UNIT_SUBTYPE" val="c"/>
  <p:tag name="KSO_WM_UNIT_TYPE" val="f"/>
  <p:tag name="KSO_WM_UNIT_VALUE" val="8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8.xml><?xml version="1.0" encoding="utf-8"?>
<p:tagLst xmlns:p="http://schemas.openxmlformats.org/presentationml/2006/main">
  <p:tag name="KSO_WM_BEAUTIFY_FLAG" val="#wm#"/>
  <p:tag name="KSO_WM_SLIDE_ID" val="custom20230987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4300000071525574},&quot;type&quot;:1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1_1"/>
  <p:tag name="KSO_WM_UNIT_INDEX" val="1_1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2"/>
  <p:tag name="KSO_WM_UNIT_INDEX" val="1_3_2"/>
  <p:tag name="KSO_WM_UNIT_LAYERLEVEL" val="1_1_1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2"/>
  <p:tag name="KSO_WM_UNIT_INDEX" val="1_2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2"/>
  <p:tag name="KSO_WM_UNIT_INDEX" val="1_4_2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1"/>
  <p:tag name="KSO_WM_UNIT_INDEX" val="1_5_1"/>
  <p:tag name="KSO_WM_UNIT_LAYERLEVEL" val="1_1_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2"/>
  <p:tag name="KSO_WM_UNIT_INDEX" val="1_5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1"/>
  <p:tag name="KSO_WM_UNIT_TYPE" val="e"/>
  <p:tag name="KSO_WM_UNIT_VALUE" val="13"/>
</p:tagLst>
</file>

<file path=ppt/tags/tag118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2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1">
      <a:dk1>
        <a:srgbClr val="000000"/>
      </a:dk1>
      <a:lt1>
        <a:srgbClr val="FFFFFF"/>
      </a:lt1>
      <a:dk2>
        <a:srgbClr val="08173E"/>
      </a:dk2>
      <a:lt2>
        <a:srgbClr val="E1F3FF"/>
      </a:lt2>
      <a:accent1>
        <a:srgbClr val="0099FF"/>
      </a:accent1>
      <a:accent2>
        <a:srgbClr val="1088F9"/>
      </a:accent2>
      <a:accent3>
        <a:srgbClr val="2076F3"/>
      </a:accent3>
      <a:accent4>
        <a:srgbClr val="3065EC"/>
      </a:accent4>
      <a:accent5>
        <a:srgbClr val="4053E6"/>
      </a:accent5>
      <a:accent6>
        <a:srgbClr val="5042E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chemeClr val="accent1">
                <a:alpha val="33000"/>
              </a:schemeClr>
            </a:gs>
            <a:gs pos="95000">
              <a:schemeClr val="accent1"/>
            </a:gs>
          </a:gsLst>
          <a:lin ang="2700000" scaled="1"/>
        </a:gradFill>
        <a:ln>
          <a:noFill/>
          <a:prstDash val="solid"/>
        </a:ln>
      </a:spPr>
      <a:bodyPr anchor="ctr" rtlCol="0" wrap="square">
        <a:noAutofit/>
      </a:bodyPr>
      <a:lstStyle>
        <a:defPPr algn="ctr">
          <a:defRPr>
            <a:ea typeface="微软雅黑" panose="020B0503020204020204" charset="-122"/>
            <a:cs typeface="微软雅黑" panose="020B050302020402020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accent1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华为公司质量标准与质量控制</vt:lpstr>
      <vt:lpstr>目录</vt:lpstr>
      <vt:lpstr>开篇语</vt:lpstr>
      <vt:lpstr>华为公司的质量标准</vt:lpstr>
      <vt:lpstr>制定质量标准的目的和意义</vt:lpstr>
      <vt:lpstr>华为公司质量标准的制定过程</vt:lpstr>
      <vt:lpstr>华为公司质量标准的实施情况</vt:lpstr>
      <vt:lpstr>华为公司质量标准的特点和优势</vt:lpstr>
      <vt:lpstr>华为公司的质量控制</vt:lpstr>
      <vt:lpstr>质量控制的重要性</vt:lpstr>
      <vt:lpstr>华为公司的质量控制体系</vt:lpstr>
      <vt:lpstr>质量控制的具体措施和方法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2024-09-18T04:37:25.586</cp:lastPrinted>
  <dcterms:created xsi:type="dcterms:W3CDTF">2024-09-17T20:37:25Z</dcterms:created>
  <dcterms:modified xsi:type="dcterms:W3CDTF">2024-09-17T20:37:27Z</dcterms:modified>
</cp:coreProperties>
</file>