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D6836-1880-491D-9CFA-52292569B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F6FDF-A53F-427D-86D5-22718161E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4661A-169B-4855-A50C-826CCCE44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22E4E-532F-4FAF-8095-72C115D9E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05E648-D5DA-4BC3-AA02-26E50BEC2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42C2FB-84D5-403D-9A5C-60CBDCC8C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DE9749-C45A-446A-8B97-F01E87A58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B87BC-8626-4EF9-B817-06B045151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35DD9-9295-479A-A8D8-CD930F42F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13520-86D0-4D90-B301-578A994E3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A4498-FB77-4127-8BF8-4B463ED88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040130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如何平等地划分夫妻共同财产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夫妻共同财产定义及范围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平等划分原则与方法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房产、车辆等大型资产处理策略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存款、投资等金融资产分配方案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债务问题解决方案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争议解决机制与法律途径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夫妻共同财产定义及范围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13" r="16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夫妻共同财产是指在婚姻关系存续期间所得的，由《中华人民共和国民法典》规定的财产，为夫妻的共同财产，归夫妻共同所有，夫妻对共同财产，有平等的处理权。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这里的婚姻关系存续期间，是指从结婚登记之日起，至离婚登记或离婚判决生效之日止的期间。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夫妻共同财产定义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夫妻一方或双方在婚姻关系存续期间通过劳动所得的报酬。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工资、奖金、劳务报酬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夫妻一方或双方从事生产、经营活动所获得的收益。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生产、经营、投资的收益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婚姻关系存续期间，实际取得或者已经明确可以取得的知识产权的财产性收益。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知识产权的收益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但是遗嘱或者赠与合同中确定只归一方的财产除外。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继承或者受赠的财产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夫妻共同财产范围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不属于夫妻共同财产情形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一方的婚前财产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在结婚登记前已经取得的财产，除非双方另有约定，否则不属于夫妻共同财产。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一方因受到人身损害获得的赔偿或者补偿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这些赔偿或补偿具有人身专属性，应归受损害的一方所有。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遗嘱或者赠与合同中确定只归一方的财产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如果遗嘱人或赠与人在合同中明确指定了财产只归夫妻一方所有，则该财产不属于夫妻共同财产。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一方专用的生活用品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这些物品通常价值不大，且与一方的日常生活密切相关，应归该方个人所有。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平等划分原则与方法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44" b="118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666" b="76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平等划分原则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男女平等原则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在夫妻共同财产的划分上，男女双方享有平等的权利和义务，不因性别而有所区别。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照顾子女和女方权益原则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在财产分割时，应优先考虑子女的抚养和教育需求，同时照顾女方的特殊权益和需要。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有利于生产和生活原则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在划分夫妻共同财产时，应尽量考虑双方的生产和生活需要，确保双方都能够维持正常的生活水平。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将夫妻共同财产中的具体物品进行分割，如房产、车辆等，根据双方的需求和实际情况进行分配。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375" r="6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实物分割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对于无法实物分割的财产，如存款、股票等，可以由一方取得该财产的所有权，并给予另一方相应的经济补偿。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折价补偿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" r="1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在双方均不主张取得某项财产的所有权时，可以将该财产进行拍卖或变卖，所得价款由双方平分或按约定比例分配。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拍卖变卖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划分方法介绍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注意保留证据：在划分夫妻共同财产时，应注意保留相关证据，如财产清单、购买凭证等，以便在出现争议时能够证明财产的来源和归属。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避免隐匿财产：在离婚过程中，双方应如实申报夫妻共同财产，避免隐匿、转移财产等行为，否则将承担法律责任。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提示：有人认为只要抓住了对方的“把柄”就可以多分财产，这是不正确的。在离婚财产分割中，法院会综合考虑各种因素进行裁决，不会因为一方的过错而偏袒另一方。同时，也有人认为只要坚持不离婚就可以不分割财产，这也是不准确的。在婚姻关系存续期间，双方可以协商约定财产的归属和分割方式；如果协商不成或一方提起诉讼要求分割财产，则法院会根据实际情况进行裁决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注意事项与误区提示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房产、车辆等大型资产处理策略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708" r="12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评估房产价值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协商分割方式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考虑居住需求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处理贷款和税费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房产处理策略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首先需要对房产进行价值评估，确定其当前市场价值，以便进行公平分割。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在分割房产时，需要充分考虑夫妻双方的居住需求，确保双方都有稳定的住所。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根据房产的实际情况，夫妻可以协商采取实物分割、变价分割或作价补偿等方式进行分割。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如果房产存在贷款或税费问题，需要在分割时一并处理，避免后续产生纠纷。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对车辆进行价值评估，确定其当前市场价值，以便进行公平分割。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评估车辆价值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协商分割方式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考虑使用需求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处理贷款和保险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根据车辆的实际情况，夫妻可以协商采取实物分割、变价分割或作价补偿等方式进行分割。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在分割车辆时，需要充分考虑夫妻双方的使用需求，确保双方都有合适的交通工具。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如果车辆存在贷款或保险问题，需要在分割时一并处理，避免后续产生纠纷。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车辆处理策略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https://d.book118.com/488104013017006040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2024-09-18T07:15:50.043</cp:lastPrinted>
  <dcterms:created xsi:type="dcterms:W3CDTF">2024-09-17T23:15:50Z</dcterms:created>
  <dcterms:modified xsi:type="dcterms:W3CDTF">2024-09-17T23:15:52Z</dcterms:modified>
</cp:coreProperties>
</file>