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17F1A-E07B-4924-8DB1-DB3517B3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8260D-95DA-4F35-9E58-C47F9FE6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4E80A-1942-466A-A0D1-9E11C32F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2AA1F-0B51-4DEB-A169-B8124DC46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987B3-EE99-4D74-9BE8-CB948EC35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A8DE4-37AC-4CDC-83F7-ED4431D3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74E1AC-A0A7-4601-8130-466BDD7D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9217F-6BDE-43CA-B6F2-84BCAFB89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4421E-C176-449F-8561-1FBD300C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0B805-A842-479D-BDE9-EEAF419C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F13AF-B481-4288-AB3B-20B27C3F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05142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人工智能教育在中小学校的实践与启示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人工智能教育在中小学校的实践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人工智能教育在中小学校面临的挑战与解决方案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人工智能教育在中小学校的启示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人工智能教育是一种将人工智能技术应用于教育领域的教育方式，其特点包括个性化学习、智能化教学和智能化评估等。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教育通过利用人工智能技术，实现个性化学习、智能化教学和智能化评估等功能，为学习者提供更加高效、精准的学习服务。其中，个性化学习是指根据学习者的个性特点和需求，为其提供定制化的学习资源和策略；智能化教学是指利用人工智能技术，实现自动化教学和智能辅导等功能；智能化评估是指利用人工智能技术，对学习者的学习成果进行自动化评估和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人工智能教育在中小学校的重要性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人工智能教育在中小学校中具有重要意义，可以提高教育质量、促进教育公平和提高学生的学习效果。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人工智能教育，中小学校可以实现更加精准的个性化教学，提高教育质量；同时，人工智能教育也可以打破地域和资源的限制，让更多的学生享受到优质的教育资源，促进教育公平。此外，人工智能教育还可以通过智能化评估和反馈，帮助学生更好地了解自己的学习状况，提高学习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人工智能教育的发展趋势包括技术不断创新、应用场景不断拓展和教育生态不断完善等。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的人工智能教育将不断涌现出新的技术和应用场景。同时，随着人们对教育的需求不断提高，人工智能教育也将不断完善自身的教育生态，包括与学校、教师、学生和家长等各方的合作与交流，共同推动教育的进步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人工智能教育在中小学校的实践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人工智能课程纳入必修课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将人工智能相关课程纳入中小学必修课程，确保学生能够全面了解和掌握人工智能的基本知识和技能。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开发特色课程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结合学校实际情况和学生兴趣，开发具有特色的AI课程，如机器人编程、数据分析等，满足学生个性化发展需求。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人工智能教育在课程设置中的应用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30" r="340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利用人工智能技术，开展线上线下相结合的混合式教学，提高教学效果和学生学习兴趣。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通过人工智能技术分析学生学习情况，为每个学生提供个性化的学习方案和辅导，提高学习效率。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人工智能教育在教学方式改革中的作用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利用人工智能技术，开展过程性评价、表现性评价等多种评价方式，全面了解学生学习情况和发展潜力。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通过人工智能技术收集和分析学生评价数据，为学校决策提供科学依据，提高教育管理的科学性和有效性。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人工智能教育在学生评价中的实践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人工智能教育对中小学校的影响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https://d.book118.com/488105142021006025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2024-09-01T15:26:41.312</cp:lastPrinted>
  <dcterms:created xsi:type="dcterms:W3CDTF">2024-09-01T07:26:41Z</dcterms:created>
  <dcterms:modified xsi:type="dcterms:W3CDTF">2024-09-01T07:26:43Z</dcterms:modified>
</cp:coreProperties>
</file>