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403FD-FCD2-4002-8E6A-2F4178904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50B76-EF2B-4A5C-993F-DEDF53875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E2015-1D7C-44BB-9589-39BF92201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6B080F-C454-4ECE-8D44-7FEB52CDE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65F9BE-DF9D-433E-8A26-DD609ADBA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261065-DA73-4C7E-8229-D7CD19F26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8AE754-E0CE-4A04-A65F-2B40073B2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4F9630-710C-4742-8C28-ACA43B7A4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4C0F3-300F-40CB-90AF-5D4B80D97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4850A-EE64-4D6F-B2EE-4C283F4EF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DD3E5-268B-4782-A145-C5E6C115E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8110070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法典之合同篇：深入解读与实务应用\n## 1.民法典合同篇概述及其重要性\n### 1.1民法典合同篇的发展历程与背景\n### 1.2民法典合同篇的基本原则与理念\n### 1.3民法典合同篇在民事法律体系中的地位\n## 2.民法典合同篇的主要内容与结构\n### 2.1民法典合同篇的篇章结构与内容概述\n### 2.2民法典合同篇的常见合同类型与特点\n### 2.3民法典合同篇的合同订立与变更规则\n## 3.民法典合同篇的履行与解除规则\n### 3.1民法典合同篇的履行规则与期限\n### 3.2民法典合同篇的解除条件与程序\n### 3.3民法典合同篇的违约责任与合同效力\n## 4.民法典合同篇的特殊合同规定\n### 4.1民法典合同篇的劳动合同规定\n### 4.2民法典合同篇的租赁合同规定\n### 4.3民法典合同篇的担保合同规定\n## 5.民法典合同篇在实践中的应用与案例解析\n### 5.1民法典合同篇在合同纠纷中的应用与案例\n### 5.2民法典合同篇在消费者权益保护中的应用与案例\n### 5.3民法典合同篇在企业合同管理中的应用与案例\n## 6.民法典合同篇的未来发展趋势与展望\n### 6.1民法典合同篇的司法解释与实施细则\n### 6.2民法典合同篇在互联网合同领域的应用与挑战\n### 6.3民法典合同篇在国际合同领域的交流与合作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民法典之合同篇：深入解读与实务应用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民法典合同篇概述及其重要性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从《中华人民共和国合同法》到《中华人民共和国民法典》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合同法的制定和修订过程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民法典合同篇的编纂背景与意义</a:t>
                </a:r>
                <a:endParaRPr/>
              </a:p>
            </p:txBody>
          </p:sp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民法典合同篇的发展历程</a:t>
                </a:r>
                <a:endParaRPr/>
              </a:p>
            </p:txBody>
          </p:sp>
        </p:grpSp>
        <p:grpSp>
          <p:nvGrpSpPr>
            <p:cNvPr id="22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社会经济体制改革与市场经济的发展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民事法律体系的完善与现代化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国际合同法律制度的交流与融合</a:t>
                </a:r>
                <a:endParaRPr/>
              </a:p>
            </p:txBody>
          </p:sp>
          <p:sp>
            <p:nvSpPr>
              <p:cNvPr id="22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民法典合同篇的背景</a:t>
                </a:r>
                <a:endParaRPr/>
              </a:p>
            </p:txBody>
          </p:sp>
        </p:grpSp>
        <p:grpSp>
          <p:nvGrpSpPr>
            <p:cNvPr id="22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保障市场交易安全与秩序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促进市场经济的发展与繁荣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保护民事主体合法权益</a:t>
                </a:r>
                <a:endParaRPr/>
              </a:p>
            </p:txBody>
          </p:sp>
          <p:sp>
            <p:nvSpPr>
              <p:cNvPr id="22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民法典合同篇的重要性</a:t>
                </a:r>
                <a:endParaRPr/>
              </a:p>
            </p:txBody>
          </p:sp>
        </p:grpSp>
      </p:grpSp>
      <p:pic>
        <p:nvPicPr>
          <p:cNvPr id="22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民法典合同篇的发展历程与背景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民法典合同篇的基本原则</a:t>
                </a:r>
                <a:endParaRPr/>
              </a:p>
            </p:txBody>
          </p:sp>
          <p:sp>
            <p:nvSpPr>
              <p:cNvPr id="23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自愿原则：合同双方意思表示一致，无欺诈、胁迫等情形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平等原则：合同双方地位平等，权利与义务对等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公平原则：合同双方权利与义务分配合理，避免显失公平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诚信原则：合同双方诚实守信，遵守社会公德与商业道德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绿色原则：合同双方保护环境，节约资源，实现可持续发展</a:t>
                </a:r>
                <a:endParaRPr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民法典合同篇的理念</a:t>
                </a:r>
                <a:endParaRPr/>
              </a:p>
            </p:txBody>
          </p:sp>
          <p:sp>
            <p:nvSpPr>
              <p:cNvPr id="24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合同的自由与秩序：尊重合同双方意思自治，维护市场秩序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合同的效率与公平：提高合同交易效率，保障公平交易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合同的诚信与友善：倡导诚信交易，促进社会和谐</a:t>
                </a:r>
                <a:endParaRPr/>
              </a:p>
            </p:txBody>
          </p:sp>
          <p:sp>
            <p:nvSpPr>
              <p:cNvPr id="24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民法典合同篇的基本原则与理念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5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5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民法典合同篇与民法其他部分的关系</a:t>
                </a:r>
                <a:endParaRPr/>
              </a:p>
            </p:txBody>
          </p:sp>
          <p:sp>
            <p:nvSpPr>
              <p:cNvPr id="25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合同篇是民法的重要组成部分，与其他部分相互补充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合同篇与其他部分共同构建完整的民事法律体系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合同篇在民事法律体系中的核心地位与作用</a:t>
                </a:r>
                <a:endParaRPr/>
              </a:p>
            </p:txBody>
          </p:sp>
        </p:grpSp>
        <p:grpSp>
          <p:nvGrpSpPr>
            <p:cNvPr id="25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民法典合同篇与单行法的关系</a:t>
                </a:r>
                <a:endParaRPr/>
              </a:p>
            </p:txBody>
          </p:sp>
          <p:sp>
            <p:nvSpPr>
              <p:cNvPr id="25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合同篇与单行法相辅相成，共同调整合同法律关系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合同篇对单行法的指导与补充作用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单行法与合同篇的协调与统一</a:t>
                </a:r>
                <a:endParaRPr/>
              </a:p>
            </p:txBody>
          </p:sp>
        </p:grpSp>
        <p:grpSp>
          <p:nvGrpSpPr>
            <p:cNvPr id="26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民法典合同篇在国际民事法律体系中的地位</a:t>
                </a:r>
                <a:endParaRPr/>
              </a:p>
            </p:txBody>
          </p:sp>
          <p:sp>
            <p:nvSpPr>
              <p:cNvPr id="26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合同篇与国际合同法律制度的交流与合作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合同篇在国际民事法律体系中的影响力与地位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合同篇对国际民事法律体系的发展与完善</a:t>
                </a:r>
                <a:endParaRPr/>
              </a:p>
            </p:txBody>
          </p:sp>
        </p:grpSp>
      </p:grpSp>
      <p:pic>
        <p:nvPicPr>
          <p:cNvPr id="26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民法典合同篇在民事法律体系中的地位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6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9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民法典合同篇的主要内容与结构</a:t>
            </a:r>
            <a:endParaRPr/>
          </a:p>
        </p:txBody>
      </p:sp>
      <p:sp>
        <p:nvSpPr>
          <p:cNvPr id="270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民法典合同篇的篇章结构</a:t>
                </a:r>
                <a:endParaRPr/>
              </a:p>
            </p:txBody>
          </p:sp>
          <p:sp>
            <p:nvSpPr>
              <p:cNvPr id="2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合同篇共有十八章，包括通则、典型合同、非典型合同等内容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第十八章为附则，规定合同法的适用与解释</a:t>
                </a:r>
                <a:endParaRPr/>
              </a:p>
            </p:txBody>
          </p:sp>
          <p:sp>
            <p:nvSpPr>
              <p:cNvPr id="2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民法典合同篇的内容概述</a:t>
                </a:r>
                <a:endParaRPr/>
              </a:p>
            </p:txBody>
          </p:sp>
          <p:sp>
            <p:nvSpPr>
              <p:cNvPr id="2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合同篇规定了合同的订立、变更、履行、解除、终止等全过程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涵盖了典型合同与非典型合同，包括买卖合同、租赁合同、借款合同等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规定了合同双方的权利与义务，以及违约责任的承担与追究</a:t>
                </a:r>
                <a:endParaRPr/>
              </a:p>
            </p:txBody>
          </p:sp>
          <p:sp>
            <p:nvSpPr>
              <p:cNvPr id="2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民法典合同篇的篇章结构与内容概述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民法典合同篇的常见合同类型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买卖合同：转移财产所有权，具有财产性、有价性、双务性等特点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租赁合同：转移财产使用权，具有期限性、对价性、双务性等特点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借款合同：转移财产使用权，具有有偿性、期限性、双务性等特点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劳动合同：确立劳动关系，具有人身性、有偿性、从属性等特点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担保合同：保障债权实现，具有从属性、补充性、相对独立性等特点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民法典合同篇的合同特点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合同双方主体明确，权利与义务清晰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合同内容符合法律、行政法规规定，不违反公序良俗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合同形式多样，可以是书面形式、口头形式或者其他形式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民法典合同篇的常见合同类型与特点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民法典合同篇的合同订立规则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合同订立主体：具有完全民事行为能力的自然人、法人、非法人组织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合同订立意思表示：合同双方意思表示一致，无欺诈、胁迫等情形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合同订立形式：可以是书面形式、口头形式或者其他形式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民法典合同篇的合同变更规则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合同变更条件：合同双方协商一致，法律、行政法规规定可以变更的情形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合同变更形式：可以是书面形式、口头形式或者其他形式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合同变更效力：变更后的合同内容对双方具有约束力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民法典合同篇的合同订立与变更规则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民法典合同篇的履行与解除规则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民法典合同篇的履行规则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合同双方按照约定履行合同义务，实现合同目的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合同履行应当遵循诚实信用原则，符合合同性质、目的和交易习惯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合同履行涉及第三人时，第三人应当履行合同义务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民法典合同篇的履行期限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合同双方可以约定履行期限，未约定或者约定不明确的，可以协议补充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履行期限届满，合同一方可以催告对方履行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履行期限届满，对方未履行或者未完全履行的，构成违约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民法典合同篇的履行规则与期限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民法典合同篇的解除条件与程序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民法典合同篇的解除条件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合同双方可以在合同中约定解除条件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法律、行政法规规定可以解除的情形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合同履行不能、合同目的无法实现等法定解除情形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民法典合同篇的解除程序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解除条件具备时，合同一方可以通知对方解除合同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对方对解除通知有异议的，可以请求人民法院或者仲裁机构确认解除效力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解除通知到达对方时，合同解除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合同一方未按照约定履行合同义务的，构成违约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违约方应当承担违约责任，包括继续履行、采取补救措施、赔偿损失等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合同双方可以约定违约责任的承担方式和数额</a:t>
                </a:r>
                <a:endParaRPr/>
              </a:p>
            </p:txBody>
          </p:sp>
          <p:sp>
            <p:nvSpPr>
              <p:cNvPr id="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民法典合同篇的违约责任</a:t>
                </a:r>
                <a:endParaRPr/>
              </a:p>
            </p:txBody>
          </p:sp>
          <p:sp>
            <p:nvSpPr>
              <p:cNvPr id="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有效合同：合同双方意思表示一致，符合法律、行政法规规定，对双方具有约束力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无效合同：合同内容违反法律、行政法规规定，或者违背公序良俗，对双方不具有约束力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可撤销合同：合同一方在订立合同时存在误解、欺诈、胁迫等情形，可以请求撤销合同</a:t>
                </a:r>
                <a:endParaRPr/>
              </a:p>
            </p:txBody>
          </p:sp>
          <p:sp>
            <p:nvSpPr>
              <p:cNvPr id="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民法典合同篇的合同效力</a:t>
                </a:r>
                <a:endParaRPr/>
              </a:p>
            </p:txBody>
          </p:sp>
          <p:sp>
            <p:nvSpPr>
              <p:cNvPr id="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民法典合同篇的违约责任与合同效力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https://d.book118.com/488110070070006040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民法典之合同篇：深入解读与实务应用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2024-09-19T00:14:35.101</cp:lastPrinted>
  <dcterms:created xsi:type="dcterms:W3CDTF">2024-09-18T16:14:35Z</dcterms:created>
  <dcterms:modified xsi:type="dcterms:W3CDTF">2024-09-18T16:14:37Z</dcterms:modified>
</cp:coreProperties>
</file>