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B5B10-B326-4581-8771-1D56B357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CDE87-135C-4980-9AF2-7156B2BB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FD9F7-36E0-41FD-B4CD-86D50222F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5AD24-8379-4A2B-BF8C-BDEC2ABA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A3C42-4311-4224-BD82-DD38ECC9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A0655-FC9D-4873-AD67-6176382E4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66D6E-5059-4569-AB55-3C2AA471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E5E87-456F-417D-BDFF-AE95DABE8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5EDE3-4CFE-4E2A-A95D-9370B488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39D24-B467-456C-B161-1AA8FA1B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39F15-8615-40BB-B421-863CF2076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105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现场监督工作管理的流程改进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风险与应对措施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通过改进流程，减少不必要的环节和浪费，提高工作效率。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强化监督和检查机制，确保工作质量符合要求。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应对外部环境和工作需求的变化，调整和优化工作流程。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包括现场检查、数据收集、问题反馈等。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针对现有流程的问题和不足，提出改进方案和实施计划。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流程改进方案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对改进后的流程进行实施效果评估，包括效率提升、质量改善等方面。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根据监督目标和任务要求，制定详细的工作计划，包括时间、人员、资源等方面的安排。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按照工作计划，组织监督人员进入现场，对相关工作进行实地察看、检查和记录。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将发现的问题及时反馈给被监督单位，要求其进行整改，并对整改情况进行跟踪和复查。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问题反馈与整改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对监督结果进行汇总和分析，形成监督报告，向上级管理部门汇报。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监督结果汇总与报告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现有流程涉及多个环节和部门，协调沟通成本高，导致工作效率低下。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现场监督过程中，信息传递不及时、不透明，容易造成误解和延误。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由于人力、物力等资源限制，现有监督力度往往难以覆盖所有方面和细节。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被监督单位对问题的整改往往不够重视，整改措施不到位，导致问题反复出现。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流程繁琐低效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信息不透明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监督力度不够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整改落实不到位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强化监督力度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推动整改落实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通过流程优化和简化，减少不必要的环节和等待时间，提高工作效率。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建立有效的信息沟通机制，确保现场监督过程中信息的及时、准确传递。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增加人力、物力等资源投入，提高监督的全面性和深入性。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加强对被监督单位整改情况的跟踪和督促，确保问题得到有效解决。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流程改进方案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去除冗余环节，合并相似任务，提高流程效率。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制定详细的操作规范，确保每个步骤都有明确的执行标准。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优化资源分配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根据任务优先级和紧急程度合理分配资源，确保关键任务得到优先处理。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建立信息化平台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实现信息共享和实时更新，提高沟通效率。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应用智能化工具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如自动化办公软件、智能设备等，减轻员工工作负担，提高工作效率。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如大数据、人工智能等，提高数据处理和分析能力。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加强部门间沟通与协作，打破信息壁垒。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根据项目需求灵活调整团队组成和分工，提高团队适应性。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490" r="24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https://d.book118.com/488111056035006025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2024-09-01T19:40:14.223</cp:lastPrinted>
  <dcterms:created xsi:type="dcterms:W3CDTF">2024-09-01T11:40:14Z</dcterms:created>
  <dcterms:modified xsi:type="dcterms:W3CDTF">2024-09-01T11:40:16Z</dcterms:modified>
</cp:coreProperties>
</file>