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B3669-1CBC-4532-8ECF-214F98BDB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1ED43-D333-4814-A35F-0004897F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9CDD3-0A8A-490F-83F1-296737AD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87B54-7618-450F-AC73-D2F2FD25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5A9D6-96B5-45B5-AE3B-81FF307AE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DEDA8E-CA45-4320-B358-5D44E8921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2FF49-8EB4-46C7-A486-1DF7586F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34B9C-7C66-4357-9A69-4A4812FD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EF4C9-C6CA-4D7E-AC1F-AFED0286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CCB96-830C-4354-A0CF-21C9C91A5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EE096-32C8-4DB1-94F0-EB212ABA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1064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项目质量管理工作成果评审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项目质量管理工作成果概述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项目质量管理工作过程回顾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项目质量管理工作成果分析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项目质量管理工作建议与措施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促进经验分享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评审过程可以促进项目团队之间的经验分享，避免重复犯错，提高工作效率。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通过定期评审项目质量管理工作成果，可以推动项目团队持续改进，提高项目质量管理水平。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通过对项目质量管理工作成果的评审，可以发现存在的问题和不足，进而提出改进措施，提升项目质量。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评审项目质量管理计划的合理性、完整性和可行性，包括质量目标、质量标准、质量控制措施等。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评审质量保证工作成果的有效性，包括质量保证计划执行情况、质量保证活动记录、质量保证报告等。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质量保证工作成果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评审质量控制工作成果的准确性和可靠性，包括质量检查记录、质量测试报告、质量缺陷跟踪和处理情况等。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质量控制工作成果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评审质量改进工作成果的实际效果，包括质量改进计划执行情况、质量改进活动记录、质量改进成果评估等。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质量改进工作成果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项目质量管理工作成果概述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详细阐述了项目质量管理的目标、策略、方法和资源，为项目团队提供了明确的质量管理指南。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质量管理计划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采用了适当的质量控制方法，如检查、测试、验证等，对项目过程和产品进行严格控制，确保质量达标。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建立了一套科学、合理的质量度量指标体系，用于评估项目过程和产品的质量水平。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质量度量指标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制定了有效的质量保证措施，包括质量审计、过程改进和缺陷预防等，以确保项目质量符合预期要求。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涵盖了项目质量管理的各个方面，包括计划、度量、保证和控制等，确保项目质量的全面提升。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基于科学的质量管理理论和方法，结合项目实际情况，制定了切实可行的质量管理方案。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成果内容紧密结合项目实际需求，可操作性强，便于项目团队实施和应用。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在传统质量管理方法的基础上，引入了一些新的理念和方法，如持续改进、预防为主等，提高了项目质量管理的效果。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降低项目成本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成果价值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优质的项目过程和产品能够提升客户的满意度和信任度，增强客户对项目的信心和忠诚度。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通过预防缺陷和减少返工，降低项目成本，提高项目的经济效益和投资回报率。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项目质量管理工作的成功实施，可以为组织积累宝贵的经验和方法论，推动组织在质量管理方面的持续改进和发展。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通过实施质量管理计划、质量保证措施和质量控制方法，有效提高项目过程和产品的质量水平，减少缺陷和故障的发生。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项目质量管理工作过程回顾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在项目启动阶段，我们制定了详细的质量管理计划，明确了质量目标、验收标准、关键任务和时间表。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在项目实施过程中，我们按照计划进行了各项质量管理工作，并实时监控进度和结果，确保项目按计划推进。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计划执行与监控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对于项目过程中出现的变更需求，我们及时进行了评估和调整，确保项目质量不受影响。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我们建立了高效的项目团队，各成员分工明确、协作紧密，共同推进项目质量管理工作。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58" r="3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18" r="107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我们建立了定期的项目沟通会议机制，及时分享项目进展、问题和解决方案，确保信息畅通。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我们积极与其他相关部门合作，共同解决项目过程中遇到的问题，确保项目顺利进行。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我们不断总结经验教训，持续优化质量管理流程和方法，提高项目质量管理水平。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在项目过程中，我们进行了多次质量检查，包括代码审查、测试验收等，确保项目质量符合预期。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问题跟踪与解决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对于发现的问题，我们及时进行了跟踪和解决，确保问题得到妥善处理，防止问题扩大和影响项目质量。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https://d.book118.com/488111064134006043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2024-09-23T16:29:42.022</cp:lastPrinted>
  <dcterms:created xsi:type="dcterms:W3CDTF">2024-09-23T08:29:42Z</dcterms:created>
  <dcterms:modified xsi:type="dcterms:W3CDTF">2024-09-23T08:29:44Z</dcterms:modified>
</cp:coreProperties>
</file>