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2E5191-E61F-47EA-A1ED-CA06AED841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BED040-40CA-4996-B250-5368EE6BE4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835435-32B2-4C8D-96EF-CB69E4F26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BFD2F2-7710-474D-AF03-04A7D00A7B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A2448D-5B35-469E-9AF4-6EDF5BC1B2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6157D5-89EC-4615-9701-FF1C8C5470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C99F18-D6D1-4BED-A123-E896E92886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73F1CF-9033-47BC-8898-378B2DD4B8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8B6476-373E-434B-B753-2A585FBBB8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BDDA89-9D18-494A-901A-B946C36088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A05596-CEC2-4FAD-8B65-F4F828F241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8111071034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solidFill>
                <a:latin typeface="Microsoft Yahei"/>
                <a:ea typeface="Microsoft Yahei"/>
                <a:cs typeface="Microsoft Yahei"/>
              </a:rPr>
              <a:t>运营管理服务设计</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汇报人：&lt;XXX&gt;</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服务设计概述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运营管理与服务设计的关系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服务设计的方法与工具</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服务设计的实践案例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服务设计的未来发展</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服务设计概述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934" r="2393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637" r="33637"/>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服务设计的定义</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服务设计不仅关注服务流程和交互界面，还关注服务背后的系统、组织和文化，旨在提供全面、连贯的服务体验。</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服务设计是一个跨学科领域，它结合了设计、商业、技术和人机交互等多个方面的知识，旨在创造高效、用户友好的服务体验。</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提高客户满意度</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通过优化服务流程和交互界面，提高客户满意度和忠诚度。</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提升组织效率</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通过合理规划服务流程和资源分配，提高组织效率和盈利能力。</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创新商业机会</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通过创新的服务设计和商业模式，创造新的商业机会和市场。</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服务设计的重要性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1875" r="218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理解用户需求</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服务蓝图规划</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设计原型制作</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实施与评估</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服务设计的流程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通过市场调研、用户访谈等方式，深入了解用户需求和行为习惯。</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制作服务原型，进行用户测试和迭代优化。</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根据用户需求，规划服务流程、交互界面和后台支持系统。</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将服务设计应用于实际运营中，并进行持续的评估和优化。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运营管理与服务设计的关系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运营管理是服务设计实施的基础</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通过有效的运营管理，确保服务流程的顺畅和服务质量的稳定，为服务设计提供支撑和保障。</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运营管理优化服务设计</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通过对服务流程的监控和调整，不断优化服务设计，提高服务质量和客户满意度。</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运营管理提升服务设计的竞争力</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通过精细化的运营管理，降低成本、提高效率，使服务设计更具市场竞争力。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运营管理在服务设计中的作用</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70036" y="2413316"/>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965342" y="2512808"/>
            <a:ext cx="395855" cy="368935"/>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10" name="TextBox 10"/>
          <p:cNvSpPr txBox="1"/>
          <p:nvPr/>
        </p:nvSpPr>
        <p:spPr>
          <a:xfrm>
            <a:off x="1641736" y="2429872"/>
            <a:ext cx="4120112"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服务设计理念和方法的应用，推动运营管理的变革和创新，提升企业整体竞争力。</a:t>
            </a:r>
          </a:p>
        </p:txBody>
      </p:sp>
      <p:sp>
        <p:nvSpPr>
          <p:cNvPr id="11" name="TextBox 11"/>
          <p:cNvSpPr txBox="1"/>
          <p:nvPr/>
        </p:nvSpPr>
        <p:spPr>
          <a:xfrm>
            <a:off x="1641736" y="2158409"/>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服务设计驱动运营管理创新</a:t>
            </a:r>
          </a:p>
        </p:txBody>
      </p:sp>
      <p:sp>
        <p:nvSpPr>
          <p:cNvPr id="12" name="AutoShape 12"/>
          <p:cNvSpPr/>
          <p:nvPr/>
        </p:nvSpPr>
        <p:spPr>
          <a:xfrm>
            <a:off x="870036" y="3552810"/>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946292" y="3654420"/>
            <a:ext cx="453011" cy="368935"/>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14" name="TextBox 14"/>
          <p:cNvSpPr txBox="1"/>
          <p:nvPr/>
        </p:nvSpPr>
        <p:spPr>
          <a:xfrm>
            <a:off x="1641736" y="3615528"/>
            <a:ext cx="4114800" cy="799744"/>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通过服务设计对资源进行合理配置，提高资源利用效率，降低运营成本。</a:t>
            </a:r>
          </a:p>
        </p:txBody>
      </p:sp>
      <p:sp>
        <p:nvSpPr>
          <p:cNvPr id="15" name="TextBox 15"/>
          <p:cNvSpPr txBox="1"/>
          <p:nvPr/>
        </p:nvSpPr>
        <p:spPr>
          <a:xfrm>
            <a:off x="1641736" y="3344066"/>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服务设计优化运营资源配置</a:t>
            </a:r>
          </a:p>
        </p:txBody>
      </p:sp>
      <p:sp>
        <p:nvSpPr>
          <p:cNvPr id="16" name="AutoShape 16"/>
          <p:cNvSpPr/>
          <p:nvPr/>
        </p:nvSpPr>
        <p:spPr>
          <a:xfrm>
            <a:off x="865802" y="4701631"/>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932957" y="4801125"/>
            <a:ext cx="453011" cy="368935"/>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18" name="TextBox 18"/>
          <p:cNvSpPr txBox="1"/>
          <p:nvPr/>
        </p:nvSpPr>
        <p:spPr>
          <a:xfrm>
            <a:off x="1641736" y="4814363"/>
            <a:ext cx="4114800"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强调客户需求和服务体验，促使运营管理更加关注客户需求和反馈。</a:t>
            </a:r>
          </a:p>
        </p:txBody>
      </p:sp>
      <p:sp>
        <p:nvSpPr>
          <p:cNvPr id="19" name="TextBox 19"/>
          <p:cNvSpPr txBox="1"/>
          <p:nvPr/>
        </p:nvSpPr>
        <p:spPr>
          <a:xfrm>
            <a:off x="1641736" y="4542900"/>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服务设计提升运营管理的客户导向</a:t>
            </a:r>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服务设计对运营管理的影响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持续改进与创新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鼓励持续改进和创新的精神，推动运营管理和服务设计的共同进步和发展。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建立跨部门协同机制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加强运营管理部门与服务设计部门之间的沟通与协作，共同推动服务的优化和发展。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培养复合型人才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加强人才培养和团队建设，培养既懂运营管理又懂服务设计的复合型人才。</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运营管理与服务设计的协同发展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服务设计的方法与工具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服务蓝图是一种可视化工具，用于描述服务流程、服务交付、前台和后台交互以及物理证据。</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定义</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帮助服务提供者理解服务流程，发现潜在问题，改进服务质量。</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作用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确定服务流程，绘制流程图，添加交互和物理证据，形成服务蓝图。</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步骤</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服务蓝图</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作用</a:t>
            </a:r>
          </a:p>
        </p:txBody>
      </p:sp>
      <p:sp>
        <p:nvSpPr>
          <p:cNvPr id="3" name="TextBox 3"/>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帮助服务提供者理解用户需求和体验，发现用户痛点和改进点。</a:t>
            </a:r>
          </a:p>
        </p:txBody>
      </p:sp>
      <p:sp>
        <p:nvSpPr>
          <p:cNvPr id="4" name="TextBox 4"/>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步骤</a:t>
            </a:r>
          </a:p>
        </p:txBody>
      </p:sp>
      <p:sp>
        <p:nvSpPr>
          <p:cNvPr id="5" name="TextBox 5"/>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确定用户目标，绘制用户行为流程，标注用户情绪和痛点，形成用户旅程图。</a:t>
            </a:r>
          </a:p>
        </p:txBody>
      </p:sp>
      <p:sp>
        <p:nvSpPr>
          <p:cNvPr id="6" name="AutoShape 6"/>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定义</a:t>
            </a:r>
          </a:p>
        </p:txBody>
      </p:sp>
      <p:sp>
        <p:nvSpPr>
          <p:cNvPr id="8" name="TextBox 8"/>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用户旅程图是描述用户在使用产品或服务过程中所经历步骤和情绪的可视化工具。</a:t>
            </a:r>
          </a:p>
        </p:txBody>
      </p:sp>
      <p:sp>
        <p:nvSpPr>
          <p:cNvPr id="9" name="AutoShape 9"/>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2">
            <a:alphaModFix/>
          </a:blip>
          <a:srcRect l="11997" r="11997"/>
          <a:stretch>
            <a:fillRect/>
          </a:stretch>
        </p:blipFill>
        <p:spPr>
          <a:xfrm>
            <a:off x="641457" y="1883900"/>
            <a:ext cx="3722788" cy="3671084"/>
          </a:xfrm>
          <a:prstGeom prst="rect">
            <a:avLst/>
          </a:prstGeom>
        </p:spPr>
      </p:pic>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用户旅程图</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https://d.book118.com/488111071034006037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2024-09-16T23:05:54.561</cp:lastPrinted>
  <dcterms:created xsi:type="dcterms:W3CDTF">2024-09-16T15:05:54Z</dcterms:created>
  <dcterms:modified xsi:type="dcterms:W3CDTF">2024-09-16T15:05:56Z</dcterms:modified>
</cp:coreProperties>
</file>