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345455-0A5D-48A2-895F-F6110FDA2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912547-7692-4FF7-9A85-83494AE35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9E017D-54E4-4041-B029-F138C3D057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4C7E00-6183-41DF-B381-E0A3F633F3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551F22-9DE6-4E54-91C9-FD4564B666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F1B023-B8C2-4938-BECD-8E7F56B5A7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175456-1943-46DF-AC9C-2AEF76AFD3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D3D66B-186B-407F-AAD2-D356EABBDC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7ABE73-D2A9-4765-96FE-1835BE70F2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97EEEA-31C2-4342-B7FB-77A7EB2051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C8BD00-CEE3-4316-9299-2054F6928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11202005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煤矿基层意识形态分析报告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煤矿基层意识形态概述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煤矿基层意识形态现状分析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煤矿基层意识形态案例研究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煤矿基层意识形态发展建议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理论意义</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对煤矿基层意识形态的分析有助于深化对行业文化和价值观的理解，为相关政策和理论研究提供依据。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社会背景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随着社会经济的发展，煤矿行业在国家能源战略中占据重要地位。然而，近年来煤矿基层意识形态问题逐渐凸显，对行业的稳定发展产生影响。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实际意义</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通过对煤矿基层意识形态的深入研究，有助于引导行业树立正确的价值导向，推动煤矿行业的可持续发展。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9042" r="190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125" r="151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063" b="250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本研究旨在深入剖析煤矿基层意识形态的现状、特点及问题，并提出相应的改进策略。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如何准确把握煤矿基层意识形态的演变趋势？如何引导煤矿基层树立正确的价值观念？如何通过意识形态工作推动煤矿行业的健康发展？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煤矿基层意识形态概述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煤矿基层意识形态是指在煤矿企业中，员工对于工作、安全、责任等方面的共同认知和价值观念。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具有群体性、实践性、安全性和稳定性等特点，对煤矿企业的安全生产和员工行为具有重要的影响。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煤矿基层意识形态的定义与特点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正确的基层意识形态可以帮助员工树立安全意识，自觉遵守安全规定，降低事故发生的风险。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提高员工安全意识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共同的价值观和信仰可以增强员工之间的认同感和凝聚力，提高企业的整体竞争力。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增强企业凝聚力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基层意识形态是企业文化的重要组成部分，对于塑造企业形象、传承企业文化具有积极的作用。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促进企业文化建设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煤矿基层意识形态的重要性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安全意识的形成与发展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随着工业安全意识的提高，煤矿基层意识形态开始强调安全第一、预防为主等观念，安全生产成为核心内容。</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环保与可持续发展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近年来，环保和可持续发展观念在煤矿基层意识形态中占据越来越重要的地位，推动绿色矿山建设。</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从经验主义到科学管理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早期的煤矿基层意识形态多基于经验主义，随着科学管理的兴起，逐渐形成了注重规范、流程和技术的意识形态。</a:t>
            </a:r>
          </a:p>
        </p:txBody>
      </p:sp>
      <p:pic>
        <p:nvPicPr>
          <p:cNvPr id="10" name="Picture 10"/>
          <p:cNvPicPr>
            <a:picLocks noChangeAspect="1"/>
          </p:cNvPicPr>
          <p:nvPr/>
        </p:nvPicPr>
        <p:blipFill>
          <a:blip r:embed="rId2"/>
          <a:srcRect l="12667" r="1266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煤矿基层意识形态的历史演变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煤矿基层意识形态现状分析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安全意识</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煤矿基层员工普遍重视安全生产，遵守安全规程，认为安全是工作的首要任务。</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团队协作意识</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员工在工作中注重团队协作，认为团队的整体效益高于个人利益。</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质量意识</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员工对工作质量有较高要求，努力确保生产出的煤炭质量达标。</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创新意识</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部分员工积极探索新的工作方法和技能，寻求提高生产效率和降低成本的方法。</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当前煤矿基层意识形态的主要内容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部分员工在工作中存在侥幸心理，忽视安全操作规程，可能导致安全事故。</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安全意识淡薄</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在涉及利益问题时，部分员工可能优先考虑个人利益，影响团队协作。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利益冲突影响团队协作</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部分员工对质量标准不够了解或缺乏足够的重视，可能导致产品质量不稳定。</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质量意识有待提高</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部分员工习惯于传统的工作方式，缺乏主动创新的意愿和动力。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创新意识不强</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煤矿基层意识形态存在的问题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https://d.book118.com/488112020057006031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2024-09-08T09:13:43.881</cp:lastPrinted>
  <dcterms:created xsi:type="dcterms:W3CDTF">2024-09-08T01:13:43Z</dcterms:created>
  <dcterms:modified xsi:type="dcterms:W3CDTF">2024-09-08T01:13:45Z</dcterms:modified>
</cp:coreProperties>
</file>