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4C669AA-068E-4235-AD53-35A104C7732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CD043-79D1-42C6-8C4B-2E4074AE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4986-047E-4286-80B0-44F5D4203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C4498-5A5B-422D-A66E-44A77A4D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370A9-E8E7-4DF8-898F-D2EFE7B7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066C0-4424-48D4-9E22-C6A05455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C845D2-B162-4B71-A00A-AFF793E4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A7BC3-AA1A-4FF2-87EF-CAD341C5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DA1FB-8E51-4451-9DA9-E2B39F59D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24347-3E37-4FA2-A750-B29D2305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12128-D0DC-481D-90C2-04834DD11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2963D-430A-4A9E-B98D-35232379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2417BA-209D-4F4C-960A-2572729D162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9BE9488-FEED-4DA7-9D84-7101B1715FA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206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气雾焊接技术培训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气雾焊接技术概述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气雾焊接设备及工具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气雾焊接技术操作技巧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气雾焊接技术常见问题及应对方法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气雾焊接技术的安全注意事项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气雾焊接技术实践及案例分享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气雾焊接技术概述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什么是气雾焊接技术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气雾焊接技术是一种常用的焊接方法，通过喷射气体和熔化的金属电极来实现焊接。该技术可以应用于多种金属材料的连接和修复。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气雾焊接技术的优点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速度快，焊接效果好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废气排放少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可以在不同位置进行焊接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气雾焊接技术的应用领域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航空器的结构焊接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汽车零部件的连接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钢结构的焊接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建筑行业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气雾焊接技术的步骤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气雾焊接技术的步骤包括准备工作、调试设备、开始焊接和检查焊接质量。在准备工作阶段，需清洁工作区并准备所需材料。调试设备时，需要确认焊接机等设备工作正常。开始焊接后，操作人员需按照工艺要求进行操作。最后，检查焊接质量是确保焊接效果的重要步骤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气雾焊接设备及工具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气雾焊接机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提供焊接电流和电压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焊接电源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包括喷嘴、电极等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零部件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控制焊接过程参数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气雾焊接枪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用于将电极与工件连焊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喷射气雾和金属电极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可适用于不同形状的工件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不同长度和形状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焊接手套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防止焊工手部受伤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焊接丝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用于填充焊缝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焊接辅助工具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焊接面罩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用于保护焊工面部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气雾焊接设备的维护保养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维护保养是确保气雾焊接设备正常工作的关键，包括定期清洁设备、检查各部件是否正常工作、及时更换磨损的部件等。只有保持设备良好状态，才能保证焊接质量和安全。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气雾焊接技术操作技巧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焊接位置选择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在进行气雾焊接时，选择合适的位置非常重要。确保选定的位置便于操作，并且要注意安全，避免受伤。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电流参数设定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重要性不容忽视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根据工件材料和尺寸确定电流参数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保证焊接质量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调整电流稳定焊接过程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焊接速度控制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关键步骤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控制焊接速度保证焊接质量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影响焊接效果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避免过快或过慢导致焊接不均匀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焊缝质量检查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确保焊接质量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检查焊缝是否均匀、牢固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及时修补问题焊缝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通过以上操作技巧，能够提高气雾焊接的效率和质量。在实际操作中，要注意选定合适的焊接位置、精确设置电流参数、控制焊接速度，并且定期检查焊缝质量。这些步骤的合理执行将确保焊接作业的顺利进行。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气雾焊接技术常见问题及应对方法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焊接过热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焊接过热可能导致焊接部位变形或熔化，为避免此问题，建议降低电流或调整焊接速度。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焊接不牢固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调整焊接位置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焊接位置不对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调整电流参数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电流参数不正确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气雾不均匀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保证气雾均匀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影响焊接质量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保持气雾稳定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接触不良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检查接线连接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确保接触牢固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放电不稳定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电源故障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检查电源线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更换电源设备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https://d.book118.com/488112061010006050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气雾焊接技术培训</vt:lpstr>
      <vt:lpstr>目录</vt:lpstr>
      <vt:lpstr>第1章 气雾焊接技术概述</vt:lpstr>
      <vt:lpstr> </vt:lpstr>
      <vt:lpstr>气雾焊接技术的优点</vt:lpstr>
      <vt:lpstr>气雾焊接技术的应用领域</vt:lpstr>
      <vt:lpstr> </vt:lpstr>
      <vt:lpstr>第2章 气雾焊接设备及工具</vt:lpstr>
      <vt:lpstr>气雾焊接机</vt:lpstr>
      <vt:lpstr>气雾焊接枪</vt:lpstr>
      <vt:lpstr>焊接辅助工具</vt:lpstr>
      <vt:lpstr> </vt:lpstr>
      <vt:lpstr>第3章 气雾焊接技术操作技巧</vt:lpstr>
      <vt:lpstr> </vt:lpstr>
      <vt:lpstr>电流参数设定</vt:lpstr>
      <vt:lpstr>焊接速度控制</vt:lpstr>
      <vt:lpstr>焊缝质量检查</vt:lpstr>
      <vt:lpstr>总结</vt:lpstr>
      <vt:lpstr>第4章 气雾焊接技术常见问题及应对方法</vt:lpstr>
      <vt:lpstr> </vt:lpstr>
      <vt:lpstr>焊接不牢固</vt:lpstr>
      <vt:lpstr>气雾不均匀</vt:lpstr>
      <vt:lpstr>放电不稳定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2024-09-29T14:27:27.989</cp:lastPrinted>
  <dcterms:created xsi:type="dcterms:W3CDTF">2024-09-29T06:27:28Z</dcterms:created>
  <dcterms:modified xsi:type="dcterms:W3CDTF">2024-09-29T06:27:30Z</dcterms:modified>
</cp:coreProperties>
</file>