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BA30D-34E7-4D9D-8675-67427D5D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4C7F8-201C-47CA-8AE2-E61256179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CE11F-71AD-4124-A993-BA56EB307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3600C-851E-4750-8F23-D25CDEEEB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D277C-053C-4DFF-810E-7A17EDD99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67730-295B-42B3-A0EC-E21A42102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149CD-C7DF-4B72-BC2D-6C8158D70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A1FF2-9F4B-416F-B056-CAD51DFDD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E079E-2B5F-48CC-8AD2-D1CFAF5FC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89413-B584-4C86-9B8B-FA531A17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A4FEE-B83C-477F-90C1-7CE5B591B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312707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92672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8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ARDS患者俯卧位通气治疗护理</a:t>
            </a:r>
            <a:r>
              <a:rPr lang="en-US" altLang="zh-CN" sz="48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800" b="1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641972"/>
            <a:ext cx="6559296" cy="357405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ARDS概述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俯卧位通气治疗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ARDS患者护理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280" r="1228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0693" r="10693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16350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急性呼吸窘迫综合征</a:t>
            </a:r>
            <a:r>
              <a:rPr lang="en-US" sz="1500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（ARDS）</a:t>
            </a: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是一种以进行性呼吸困难为主要临床表现的急性肺损伤，其特征是肺微血管通透性增高，肺泡渗出富含蛋白质的液体，进而导致肺水肿及透明膜形成。俯卧位通气作为一种非药物治疗方法，</a:t>
            </a:r>
            <a:r>
              <a:rPr lang="en-US" sz="1500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在ARDS患者的治疗中受到广泛关注</a:t>
            </a: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677" r="8677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2880" r="12880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8040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本研究旨在探讨ARDS患者俯卧位通气治疗的护理方法</a:t>
            </a:r>
            <a:r>
              <a:rPr lang="en-US" sz="150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，以期为临床实践提供科学依据，</a:t>
            </a:r>
            <a:r>
              <a:rPr lang="en-US" sz="150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改善ARDS患者的预后</a:t>
            </a: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ARDS概述</a:t>
            </a:r>
            <a:endParaRPr lang="en-US" sz="5175" b="1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9425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急性呼吸窘迫综合征</a:t>
            </a:r>
            <a:r>
              <a:rPr lang="en-US" sz="150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（ARDS）</a:t>
            </a:r>
            <a:r>
              <a:rPr lang="en-US" sz="150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是一种急性弥漫性肺部炎症性疾病，以顽固性低氧血症为特征。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ARDS的病因多种多样</a:t>
            </a: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，主要包括感染、外伤、吸入有毒气体、误吸、药物反应等。这些病因导致肺部炎症反应，进而引起肺泡-毛细血管损伤和肺水肿，最终影响氧气的交换。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778" b="47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ARDS定义及病因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87331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ARDS患者通常在原发病后立即出现呼吸窘迫</a:t>
            </a: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，表现为呼吸急促、鼻翼扇动、辅助呼吸肌参与呼吸等。随着病情加重，可出现发绀、烦躁、焦虑等表现。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肺部听诊可闻及湿啰音和哮鸣音。严重低氧血症时，心率加快，血压下降，甚至出现心脏骤停。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ARDS临床表现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5123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 err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临床诊断标准：根据患者的病史、临床表现和辅助检查</a:t>
            </a:r>
            <a:r>
              <a:rPr lang="en-US" sz="1350" err="1" smtClean="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，ARDS的诊断需要满足以下三个条件</a:t>
            </a:r>
            <a:endParaRPr lang="en-US" sz="1350">
              <a:solidFill>
                <a:srgbClr val="FFFEFE"/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ARDS诊断标准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急性起病；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呼吸窘迫，呼吸频率≥28次/分；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111" b="29111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3. 胸部影像学显示双肺浸润影，且不能用其他原因解释。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709" b="2470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ARDS诊断标准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66941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为了提高ARDS诊断的准确性</a:t>
            </a:r>
            <a:r>
              <a:rPr lang="en-US" sz="150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，柏林标准对诊断条件进行了细化，需要满足以下四个条件</a:t>
            </a:r>
            <a:endParaRPr lang="en-US" sz="1500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柏林标准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在已知诱因后1周内发病或在1周内逐渐加重；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发病时间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PaO2/FiO2≤300mmHg；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低氧血症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ARDS诊断标准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52" r="29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943" r="79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57" r="120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ARDS诊断标准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排除其他原因引起的低氧血症。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胸片表现：双肺浸润影，且不能用其他原因解释；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俯卧位通气治疗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0" r="1687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降低呼吸机相关性肺炎的发生率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俯卧位通气可以减少呼吸机相关性肺炎的发生率，降低感染风险。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改善肺通气和氧合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通过改变患者的体位，使肺通气和氧合得到改善，提高肺功能和氧合效率。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减少肺部损伤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俯卧位通气可以减轻肺部水肿和炎症反应，减少肺部损伤，促进肺修复。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俯卧位通气治疗原理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https://d.book118.com/488113127074006025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2024-09-02T06:46:46.774</cp:lastPrinted>
  <dcterms:created xsi:type="dcterms:W3CDTF">2024-09-01T22:46:46Z</dcterms:created>
  <dcterms:modified xsi:type="dcterms:W3CDTF">2024-09-01T22:46:48Z</dcterms:modified>
</cp:coreProperties>
</file>