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248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383.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15" name="幻灯片图像占位符 1"/>
          <p:cNvSpPr>
            <a:spLocks noGrp="1" noRot="1" noChangeAspect="1"/>
          </p:cNvSpPr>
          <p:nvPr>
            <p:ph type="sldImg"/>
          </p:nvPr>
        </p:nvSpPr>
        <p:spPr/>
      </p:sp>
      <p:sp>
        <p:nvSpPr>
          <p:cNvPr id="1048717" name="备注占位符 2"/>
          <p:cNvSpPr>
            <a:spLocks noGrp="1"/>
          </p:cNvSpPr>
          <p:nvPr>
            <p:ph type="body" idx="1"/>
          </p:nvPr>
        </p:nvSpPr>
        <p:spPr/>
        <p:txBody>
          <a:bodyPr/>
          <a:lstStyle/>
          <a:p>
            <a:endParaRPr lang="zh-CN" altLang="en-US"/>
          </a:p>
        </p:txBody>
      </p:sp>
      <p:sp>
        <p:nvSpPr>
          <p:cNvPr id="104871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4" name="幻灯片图像占位符 1"/>
          <p:cNvSpPr>
            <a:spLocks noGrp="1" noRot="1" noChangeAspect="1"/>
          </p:cNvSpPr>
          <p:nvPr>
            <p:ph type="sldImg"/>
          </p:nvPr>
        </p:nvSpPr>
        <p:spPr/>
      </p:sp>
      <p:sp>
        <p:nvSpPr>
          <p:cNvPr id="1048626" name="备注占位符 2"/>
          <p:cNvSpPr>
            <a:spLocks noGrp="1"/>
          </p:cNvSpPr>
          <p:nvPr>
            <p:ph type="body" idx="1"/>
          </p:nvPr>
        </p:nvSpPr>
        <p:spPr/>
        <p:txBody>
          <a:bodyPr/>
          <a:lstStyle/>
          <a:p>
            <a:endParaRPr lang="zh-CN" altLang="en-US"/>
          </a:p>
        </p:txBody>
      </p:sp>
      <p:sp>
        <p:nvSpPr>
          <p:cNvPr id="1048628"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image" Target="../media/image3.png"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tags" Target="../tags/tag14.xml" /><Relationship Id="rId18"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image" Target="../media/image1.png" /><Relationship Id="rId7" Type="http://schemas.openxmlformats.org/officeDocument/2006/relationships/tags" Target="../tags/tag6.xml" /><Relationship Id="rId8" Type="http://schemas.openxmlformats.org/officeDocument/2006/relationships/image" Target="../media/image2.png"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10" Type="http://schemas.openxmlformats.org/officeDocument/2006/relationships/tags" Target="../tags/tag24.xml" /><Relationship Id="rId11"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tags" Target="../tags/tag23.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5.xml"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image" Target="../media/image5.png" /><Relationship Id="rId13" Type="http://schemas.openxmlformats.org/officeDocument/2006/relationships/tags" Target="../tags/tag34.xml" /><Relationship Id="rId14" Type="http://schemas.openxmlformats.org/officeDocument/2006/relationships/tags" Target="../tags/tag35.xml" /><Relationship Id="rId15" Type="http://schemas.openxmlformats.org/officeDocument/2006/relationships/tags" Target="../tags/tag36.xml" /><Relationship Id="rId16" Type="http://schemas.openxmlformats.org/officeDocument/2006/relationships/tags" Target="../tags/tag37.xml" /><Relationship Id="rId17"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image" Target="../media/image4.png" /><Relationship Id="rId8" Type="http://schemas.openxmlformats.org/officeDocument/2006/relationships/tags" Target="../tags/tag31.xml" /><Relationship Id="rId9" Type="http://schemas.openxmlformats.org/officeDocument/2006/relationships/image" Target="../media/image3.png"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8.xml" /><Relationship Id="rId10" Type="http://schemas.openxmlformats.org/officeDocument/2006/relationships/image" Target="../media/image6.png"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image" Target="../media/image1.png"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74.xml" /><Relationship Id="rId10"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3.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1.xml" /><Relationship Id="rId10"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9.xml" /><Relationship Id="rId11"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10.xml" /><Relationship Id="rId10" Type="http://schemas.openxmlformats.org/officeDocument/2006/relationships/image" Target="../media/image3.png" /><Relationship Id="rId11" Type="http://schemas.openxmlformats.org/officeDocument/2006/relationships/tags" Target="../tags/tag118.xml" /><Relationship Id="rId12" Type="http://schemas.openxmlformats.org/officeDocument/2006/relationships/image" Target="../media/image7.png"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image" Target="../media/image1.png"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41440C-A602-44DF-A4E4-9775FA3D87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A72DF1-474A-4799-937A-864502C267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BB5B48-A907-43A4-9A9F-75E7C213E6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31A4DC-A766-48C3-B1C7-AFA02B3414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E7BB20-BA41-4CE7-A69D-87EF59D874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EDC705-B22B-47BC-A1AD-1580987862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B13EF9-211D-4E12-8A15-1E9EE59787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A8A82C-2EC0-4B43-8415-39D7EF9332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587ACC-CAD8-4F35-9159-759CD5A89E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D3CACE-040C-4A4D-A801-63D2682B8E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22C076-D387-4D6E-AB2B-E77C6181CB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6" name="任意多边形 10"/>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678"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0"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4"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3" name="图片 49" descr="桌子上放着花瓶  中度可信度描述已自动生成"/>
          <p:cNvPicPr>
            <a:picLocks noChangeAspect="1"/>
          </p:cNvPicPr>
          <p:nvPr>
            <p:custDataLst>
              <p:tags r:id="rId7"/>
            </p:custDataLst>
          </p:nvPr>
        </p:nvPicPr>
        <p:blipFill>
          <a:blip r:embed="rId6"/>
          <a:stretch>
            <a:fillRect/>
          </a:stretch>
        </p:blipFill>
        <p:spPr>
          <a:xfrm>
            <a:off x="4198366" y="4347977"/>
            <a:ext cx="2718835" cy="2510023"/>
          </a:xfrm>
          <a:prstGeom prst="rect">
            <a:avLst/>
          </a:prstGeom>
        </p:spPr>
      </p:pic>
      <p:pic>
        <p:nvPicPr>
          <p:cNvPr id="2097155" name="VCG211356159917" descr="黑白色的花  中度可信度描述已自动生成"/>
          <p:cNvPicPr>
            <a:picLocks noChangeAspect="1"/>
          </p:cNvPicPr>
          <p:nvPr>
            <p:custDataLst>
              <p:tags r:id="rId9"/>
            </p:custDataLst>
          </p:nvPr>
        </p:nvPicPr>
        <p:blipFill>
          <a:blip r:embed="rId8"/>
          <a:stretch>
            <a:fillRect/>
          </a:stretch>
        </p:blipFill>
        <p:spPr>
          <a:xfrm>
            <a:off x="6652260" y="0"/>
            <a:ext cx="5156200" cy="5135880"/>
          </a:xfrm>
          <a:prstGeom prst="rect">
            <a:avLst/>
          </a:prstGeom>
          <a:ln>
            <a:noFill/>
          </a:ln>
        </p:spPr>
      </p:pic>
      <p:sp>
        <p:nvSpPr>
          <p:cNvPr id="1048686" name="署名"/>
          <p:cNvSpPr txBox="1">
            <a:spLocks noGrp="1"/>
          </p:cNvSpPr>
          <p:nvPr>
            <p:ph type="body" idx="4" hasCustomPrompt="1"/>
            <p:custDataLst>
              <p:tags r:id="rId10"/>
            </p:custDataLst>
          </p:nvPr>
        </p:nvSpPr>
        <p:spPr>
          <a:xfrm>
            <a:off x="1656715" y="4504690"/>
            <a:ext cx="2371725" cy="408940"/>
          </a:xfrm>
          <a:prstGeom prst="rect">
            <a:avLst/>
          </a:prstGeom>
          <a:noFill/>
        </p:spPr>
        <p:txBody>
          <a:bodyPr vert="horz"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1600" b="0" i="0" u="none" strike="noStrike" kern="1200" cap="none" spc="150" normalizeH="0" baseline="0" noProof="1">
                <a:solidFill>
                  <a:schemeClr val="accent2"/>
                </a:solidFill>
                <a:latin typeface="+mj-ea"/>
                <a:ea typeface="+mj-ea"/>
                <a:cs typeface="+mn-cs"/>
              </a:defRPr>
            </a:lvl1pPr>
          </a:lstStyle>
          <a:p>
            <a:pPr lvl="0" algn="l">
              <a:lnSpc>
                <a:spcPct val="100000"/>
              </a:lnSpc>
            </a:pPr>
            <a:r>
              <a:rPr>
                <a:sym typeface="+mn-ea"/>
              </a:rPr>
              <a:t>单击此处编辑文本</a:t>
            </a:r>
            <a:endParaRPr>
              <a:sym typeface="+mn-ea"/>
            </a:endParaRPr>
          </a:p>
        </p:txBody>
      </p:sp>
      <p:sp>
        <p:nvSpPr>
          <p:cNvPr id="1048688" name="标题"/>
          <p:cNvSpPr txBox="1">
            <a:spLocks noGrp="1"/>
          </p:cNvSpPr>
          <p:nvPr>
            <p:ph type="title" idx="3" hasCustomPrompt="1"/>
            <p:custDataLst>
              <p:tags r:id="rId11"/>
            </p:custDataLst>
          </p:nvPr>
        </p:nvSpPr>
        <p:spPr>
          <a:xfrm>
            <a:off x="1178560" y="2216785"/>
            <a:ext cx="5138420" cy="2072640"/>
          </a:xfrm>
          <a:prstGeom prst="rect">
            <a:avLst/>
          </a:prstGeom>
          <a:noFill/>
        </p:spPr>
        <p:txBody>
          <a:bodyPr vert="horz" wrap="square" lIns="0" tIns="0" rIns="0" bIns="0" rtlCol="0" anchor="t" anchorCtr="0">
            <a:normAutofit/>
          </a:bodyPr>
          <a:lstStyle>
            <a:lvl1pPr marL="0" marR="0" algn="l" defTabSz="914400" rtl="0" eaLnBrk="1" fontAlgn="auto" latinLnBrk="0" hangingPunct="1">
              <a:lnSpc>
                <a:spcPct val="100000"/>
              </a:lnSpc>
              <a:buClrTx/>
              <a:buSzTx/>
              <a:buFontTx/>
              <a:buNone/>
              <a:defRPr kumimoji="0" sz="6000" b="0" i="0" u="none" strike="noStrike" kern="1200" cap="none" spc="300" normalizeH="0" baseline="0" noProof="1" err="1">
                <a:solidFill>
                  <a:schemeClr val="accent2"/>
                </a:solidFill>
                <a:latin typeface="+mj-ea"/>
                <a:ea typeface="+mj-ea"/>
                <a:cs typeface="+mj-ea"/>
              </a:defRPr>
            </a:lvl1pPr>
          </a:lstStyle>
          <a:p>
            <a:pPr lvl="0">
              <a:lnSpc>
                <a:spcPct val="100000"/>
              </a:lnSpc>
            </a:pPr>
            <a:r>
              <a:rPr>
                <a:sym typeface="+mn-ea"/>
              </a:rPr>
              <a:t>单击编辑标题</a:t>
            </a:r>
            <a:endParaRPr>
              <a:sym typeface="+mn-ea"/>
            </a:endParaRPr>
          </a:p>
        </p:txBody>
      </p:sp>
      <p:pic>
        <p:nvPicPr>
          <p:cNvPr id="2097157" name="图片 21" descr="卡通人物  中度可信度描述已自动生成"/>
          <p:cNvPicPr>
            <a:picLocks noChangeAspect="1"/>
          </p:cNvPicPr>
          <p:nvPr>
            <p:custDataLst>
              <p:tags r:id="rId13"/>
            </p:custDataLst>
          </p:nvPr>
        </p:nvPicPr>
        <p:blipFill>
          <a:blip r:embed="rId12"/>
          <a:srcRect t="742" r="50704"/>
          <a:stretch>
            <a:fillRect/>
          </a:stretch>
        </p:blipFill>
        <p:spPr>
          <a:xfrm>
            <a:off x="1178755" y="4532630"/>
            <a:ext cx="307663" cy="344339"/>
          </a:xfrm>
          <a:prstGeom prst="rect">
            <a:avLst/>
          </a:prstGeom>
        </p:spPr>
      </p:pic>
      <p:sp>
        <p:nvSpPr>
          <p:cNvPr id="1048690" name="副标题"/>
          <p:cNvSpPr txBox="1">
            <a:spLocks noGrp="1"/>
          </p:cNvSpPr>
          <p:nvPr>
            <p:ph type="body" idx="1" hasCustomPrompt="1"/>
            <p:custDataLst>
              <p:tags r:id="rId14"/>
            </p:custDataLst>
          </p:nvPr>
        </p:nvSpPr>
        <p:spPr>
          <a:xfrm>
            <a:off x="1178560" y="1605915"/>
            <a:ext cx="5138420" cy="414020"/>
          </a:xfrm>
          <a:prstGeom prst="rect">
            <a:avLst/>
          </a:prstGeom>
          <a:noFill/>
        </p:spPr>
        <p:txBody>
          <a:bodyPr vert="horz"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2400" b="0" i="0" u="none" strike="noStrike" kern="1200" cap="none" spc="300" normalizeH="0" baseline="0" noProof="1">
                <a:solidFill>
                  <a:schemeClr val="accent2"/>
                </a:solidFill>
                <a:latin typeface="+mn-ea"/>
                <a:ea typeface="+mn-ea"/>
                <a:cs typeface="+mn-cs"/>
              </a:defRPr>
            </a:lvl1pPr>
          </a:lstStyle>
          <a:p>
            <a:pPr lvl="0" algn="l"/>
            <a:r>
              <a:rPr>
                <a:sym typeface="+mn-ea"/>
              </a:rPr>
              <a:t>单击此处编辑母版副标题样式</a:t>
            </a:r>
            <a:endParaRPr>
              <a:sym typeface="+mn-ea"/>
            </a:endParaRPr>
          </a:p>
        </p:txBody>
      </p:sp>
      <p:sp>
        <p:nvSpPr>
          <p:cNvPr id="1048692" name="日期占位符 3"/>
          <p:cNvSpPr>
            <a:spLocks noGrp="1"/>
          </p:cNvSpPr>
          <p:nvPr>
            <p:ph type="dt" sz="half" idx="10"/>
            <p:custDataLst>
              <p:tags r:id="rId1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4"/>
          <p:cNvSpPr>
            <a:spLocks noGrp="1"/>
          </p:cNvSpPr>
          <p:nvPr>
            <p:ph type="ftr" sz="quarter" idx="11"/>
            <p:custDataLst>
              <p:tags r:id="rId16"/>
            </p:custDataLst>
          </p:nvPr>
        </p:nvSpPr>
        <p:spPr>
          <a:xfrm>
            <a:off x="4116000" y="6314400"/>
            <a:ext cx="3960000" cy="316800"/>
          </a:xfrm>
        </p:spPr>
        <p:txBody>
          <a:bodyPr/>
          <a:lstStyle/>
          <a:p>
            <a:endParaRPr lang="zh-CN" altLang="en-US"/>
          </a:p>
        </p:txBody>
      </p:sp>
      <p:sp>
        <p:nvSpPr>
          <p:cNvPr id="1048696" name="灯片编号占位符 5"/>
          <p:cNvSpPr>
            <a:spLocks noGrp="1"/>
          </p:cNvSpPr>
          <p:nvPr>
            <p:ph type="sldNum" sz="quarter" idx="12"/>
            <p:custDataLst>
              <p:tags r:id="rId1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8" name="任意多边形 4"/>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700"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2"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4"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6"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8" name="标题"/>
          <p:cNvSpPr txBox="1">
            <a:spLocks noGrp="1"/>
          </p:cNvSpPr>
          <p:nvPr>
            <p:ph type="title" idx="2"/>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ea"/>
                <a:ea typeface="+mj-ea"/>
                <a:cs typeface="+mn-cs"/>
              </a:defRPr>
            </a:lvl1pPr>
          </a:lstStyle>
          <a:p>
            <a:pPr lvl="0"/>
            <a:r>
              <a:rPr>
                <a:sym typeface="+mn-ea"/>
              </a:rPr>
              <a:t>单击此处编辑母版标题样式</a:t>
            </a:r>
            <a:endParaRPr>
              <a:sym typeface="+mn-ea"/>
            </a:endParaRPr>
          </a:p>
        </p:txBody>
      </p:sp>
      <p:sp>
        <p:nvSpPr>
          <p:cNvPr id="1048710" name="正文"/>
          <p:cNvSpPr txBox="1">
            <a:spLocks noGrp="1"/>
          </p:cNvSpPr>
          <p:nvPr>
            <p:ph idx="1"/>
            <p:custDataLst>
              <p:tags r:id="rId7"/>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5"/>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n-cs"/>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5"/>
              </a:buClr>
            </a:pPr>
            <a:r>
              <a:rPr>
                <a:sym typeface="+mn-ea"/>
              </a:rPr>
              <a:t>单击此处编辑母版文本样式</a:t>
            </a:r>
            <a:endParaRPr>
              <a:sym typeface="+mn-ea"/>
            </a:endParaRPr>
          </a:p>
          <a:p>
            <a:pPr lvl="1">
              <a:spcBef>
                <a:spcPts val="1200"/>
              </a:spcBef>
              <a:spcAft>
                <a:spcPct val="0"/>
              </a:spcAft>
              <a:buClr>
                <a:schemeClr val="accent5"/>
              </a:buClr>
            </a:pPr>
            <a:r>
              <a:rPr err="1">
                <a:sym typeface="+mn-ea"/>
              </a:rPr>
              <a:t>第二级</a:t>
            </a:r>
            <a:endParaRPr>
              <a:sym typeface="+mn-ea"/>
            </a:endParaRPr>
          </a:p>
          <a:p>
            <a:pPr lvl="2">
              <a:spcBef>
                <a:spcPts val="1200"/>
              </a:spcBef>
              <a:spcAft>
                <a:spcPct val="0"/>
              </a:spcAft>
              <a:buClr>
                <a:schemeClr val="accent5"/>
              </a:buClr>
            </a:pPr>
            <a:r>
              <a:rPr err="1">
                <a:sym typeface="+mn-ea"/>
              </a:rPr>
              <a:t>第三级</a:t>
            </a:r>
            <a:endParaRPr>
              <a:sym typeface="+mn-ea"/>
            </a:endParaRPr>
          </a:p>
          <a:p>
            <a:pPr lvl="3">
              <a:spcBef>
                <a:spcPts val="1200"/>
              </a:spcBef>
              <a:spcAft>
                <a:spcPct val="0"/>
              </a:spcAft>
              <a:buClr>
                <a:schemeClr val="accent5"/>
              </a:buClr>
            </a:pPr>
            <a:r>
              <a:rPr err="1">
                <a:sym typeface="+mn-ea"/>
              </a:rPr>
              <a:t>第四级</a:t>
            </a:r>
            <a:endParaRPr>
              <a:sym typeface="+mn-ea"/>
            </a:endParaRPr>
          </a:p>
          <a:p>
            <a:pPr lvl="4">
              <a:spcBef>
                <a:spcPts val="1200"/>
              </a:spcBef>
              <a:spcAft>
                <a:spcPct val="0"/>
              </a:spcAft>
              <a:buClr>
                <a:schemeClr val="accent5"/>
              </a:buClr>
            </a:pPr>
            <a:r>
              <a:rPr err="1">
                <a:sym typeface="+mn-ea"/>
              </a:rPr>
              <a:t>第五级</a:t>
            </a:r>
            <a:endParaRPr>
              <a:sym typeface="+mn-ea"/>
            </a:endParaRPr>
          </a:p>
        </p:txBody>
      </p:sp>
      <p:sp>
        <p:nvSpPr>
          <p:cNvPr id="1048712" name="日期占位符 3"/>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4" name="页脚占位符 4"/>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16" name="灯片编号占位符 5"/>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18" name="任意多边形 10"/>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720"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2" name="任意多边形 8"/>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4" name="任意多边形 7"/>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6"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8" name="标题"/>
          <p:cNvSpPr txBox="1">
            <a:spLocks noGrp="1"/>
          </p:cNvSpPr>
          <p:nvPr>
            <p:ph type="title" idx="5" hasCustomPrompt="1"/>
            <p:custDataLst>
              <p:tags r:id="rId6"/>
            </p:custDataLst>
          </p:nvPr>
        </p:nvSpPr>
        <p:spPr>
          <a:xfrm>
            <a:off x="712470" y="1109980"/>
            <a:ext cx="1454785" cy="4043680"/>
          </a:xfrm>
          <a:prstGeom prst="rect">
            <a:avLst/>
          </a:prstGeom>
          <a:noFill/>
        </p:spPr>
        <p:txBody>
          <a:bodyPr vert="eaVert"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600" b="0" i="0" u="none" strike="noStrike" kern="1200" cap="none" spc="300" normalizeH="0" baseline="0" noProof="1">
                <a:solidFill>
                  <a:schemeClr val="accent2"/>
                </a:solidFill>
                <a:latin typeface="+mj-ea"/>
                <a:ea typeface="+mj-ea"/>
                <a:cs typeface="+mj-ea"/>
              </a:defRPr>
            </a:lvl1pPr>
          </a:lstStyle>
          <a:p>
            <a:pPr lvl="0"/>
            <a:r>
              <a:rPr>
                <a:sym typeface="+mn-ea"/>
              </a:rPr>
              <a:t>标题</a:t>
            </a:r>
            <a:endParaRPr>
              <a:sym typeface="+mn-ea"/>
            </a:endParaRPr>
          </a:p>
        </p:txBody>
      </p:sp>
      <p:pic>
        <p:nvPicPr>
          <p:cNvPr id="2097159" name="图片 5" descr="黑白色的花  中度可信度描述已自动生成"/>
          <p:cNvPicPr>
            <a:picLocks noChangeAspect="1"/>
          </p:cNvPicPr>
          <p:nvPr>
            <p:custDataLst>
              <p:tags r:id="rId8"/>
            </p:custDataLst>
          </p:nvPr>
        </p:nvPicPr>
        <p:blipFill>
          <a:blip r:embed="rId7"/>
          <a:stretch>
            <a:fillRect/>
          </a:stretch>
        </p:blipFill>
        <p:spPr>
          <a:xfrm>
            <a:off x="9538335" y="304165"/>
            <a:ext cx="2266950" cy="2258695"/>
          </a:xfrm>
          <a:custGeom>
            <a:cxnLst>
              <a:cxn ang="3">
                <a:pos x="hc" y="t"/>
              </a:cxn>
              <a:cxn ang="cd2">
                <a:pos x="l" y="vc"/>
              </a:cxn>
              <a:cxn ang="cd4">
                <a:pos x="hc" y="b"/>
              </a:cxn>
              <a:cxn ang="0">
                <a:pos x="r" y="vc"/>
              </a:cxn>
            </a:cxnLst>
            <a:rect l="l" t="t" r="r" b="b"/>
            <a:pathLst>
              <a:path w="3362" h="3349">
                <a:moveTo>
                  <a:pt x="231" y="312"/>
                </a:moveTo>
                <a:lnTo>
                  <a:pt x="231" y="1437"/>
                </a:lnTo>
                <a:lnTo>
                  <a:pt x="1506" y="1437"/>
                </a:lnTo>
                <a:lnTo>
                  <a:pt x="1506" y="312"/>
                </a:lnTo>
                <a:lnTo>
                  <a:pt x="231" y="312"/>
                </a:lnTo>
                <a:close/>
                <a:moveTo>
                  <a:pt x="0" y="0"/>
                </a:moveTo>
                <a:lnTo>
                  <a:pt x="3362" y="0"/>
                </a:lnTo>
                <a:lnTo>
                  <a:pt x="3362" y="3350"/>
                </a:lnTo>
                <a:lnTo>
                  <a:pt x="0" y="3350"/>
                </a:lnTo>
                <a:lnTo>
                  <a:pt x="0" y="0"/>
                </a:lnTo>
                <a:close/>
              </a:path>
            </a:pathLst>
          </a:custGeom>
        </p:spPr>
      </p:pic>
      <p:pic>
        <p:nvPicPr>
          <p:cNvPr id="2097161" name="图片 21" descr="卡通人物  中度可信度描述已自动生成"/>
          <p:cNvPicPr>
            <a:picLocks noChangeAspect="1"/>
          </p:cNvPicPr>
          <p:nvPr>
            <p:custDataLst>
              <p:tags r:id="rId10"/>
            </p:custDataLst>
          </p:nvPr>
        </p:nvPicPr>
        <p:blipFill>
          <a:blip r:embed="rId9"/>
          <a:srcRect t="742" r="50704"/>
          <a:stretch>
            <a:fillRect/>
          </a:stretch>
        </p:blipFill>
        <p:spPr>
          <a:xfrm>
            <a:off x="1285776" y="3163083"/>
            <a:ext cx="307663" cy="344339"/>
          </a:xfrm>
          <a:prstGeom prst="rect">
            <a:avLst/>
          </a:prstGeom>
        </p:spPr>
      </p:pic>
      <p:sp>
        <p:nvSpPr>
          <p:cNvPr id="1048730" name="矩形 24"/>
          <p:cNvSpPr/>
          <p:nvPr>
            <p:custDataLst>
              <p:tags r:id="rId11"/>
            </p:custDataLst>
          </p:nvPr>
        </p:nvSpPr>
        <p:spPr>
          <a:xfrm>
            <a:off x="2430780" y="2286000"/>
            <a:ext cx="9367520" cy="3448050"/>
          </a:xfrm>
          <a:prstGeom prst="rect">
            <a:avLst/>
          </a:prstGeom>
          <a:solidFill>
            <a:schemeClr val="bg2">
              <a:lumMod val="90000"/>
              <a:alpha val="31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3" name="图片 49" descr="桌子上放着花瓶  中度可信度描述已自动生成"/>
          <p:cNvPicPr>
            <a:picLocks noChangeAspect="1"/>
          </p:cNvPicPr>
          <p:nvPr>
            <p:custDataLst>
              <p:tags r:id="rId13"/>
            </p:custDataLst>
          </p:nvPr>
        </p:nvPicPr>
        <p:blipFill>
          <a:blip r:embed="rId12"/>
          <a:stretch>
            <a:fillRect/>
          </a:stretch>
        </p:blipFill>
        <p:spPr>
          <a:xfrm>
            <a:off x="537845" y="4669155"/>
            <a:ext cx="1899285" cy="1753235"/>
          </a:xfrm>
          <a:prstGeom prst="rect">
            <a:avLst/>
          </a:prstGeom>
        </p:spPr>
      </p:pic>
      <p:sp>
        <p:nvSpPr>
          <p:cNvPr id="1048732" name="日期占位符 2"/>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4" name="页脚占位符 3"/>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736" name="灯片编号占位符 4"/>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38" name="任意多边形 10"/>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bg2"/>
              </a:solidFill>
              <a:sym typeface="+mn-ea"/>
            </a:endParaRPr>
          </a:p>
        </p:txBody>
      </p:sp>
      <p:sp>
        <p:nvSpPr>
          <p:cNvPr id="1048740"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2"/>
              </a:solidFill>
            </a:endParaRPr>
          </a:p>
        </p:txBody>
      </p:sp>
      <p:sp>
        <p:nvSpPr>
          <p:cNvPr id="1048742"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2"/>
              </a:solidFill>
            </a:endParaRPr>
          </a:p>
        </p:txBody>
      </p:sp>
      <p:sp>
        <p:nvSpPr>
          <p:cNvPr id="1048744"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2"/>
              </a:solidFill>
            </a:endParaRPr>
          </a:p>
        </p:txBody>
      </p:sp>
      <p:sp>
        <p:nvSpPr>
          <p:cNvPr id="1048746"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2"/>
              </a:solidFill>
            </a:endParaRPr>
          </a:p>
        </p:txBody>
      </p:sp>
      <p:pic>
        <p:nvPicPr>
          <p:cNvPr id="2097165" name="图片 49" descr="桌子上放着花瓶  中度可信度描述已自动生成"/>
          <p:cNvPicPr>
            <a:picLocks noChangeAspect="1"/>
          </p:cNvPicPr>
          <p:nvPr>
            <p:custDataLst>
              <p:tags r:id="rId7"/>
            </p:custDataLst>
          </p:nvPr>
        </p:nvPicPr>
        <p:blipFill>
          <a:blip r:embed="rId6"/>
          <a:stretch>
            <a:fillRect/>
          </a:stretch>
        </p:blipFill>
        <p:spPr>
          <a:xfrm>
            <a:off x="6158230" y="2399030"/>
            <a:ext cx="4841875" cy="4470400"/>
          </a:xfrm>
          <a:prstGeom prst="rect">
            <a:avLst/>
          </a:prstGeom>
        </p:spPr>
      </p:pic>
      <p:sp>
        <p:nvSpPr>
          <p:cNvPr id="1048748" name="标题"/>
          <p:cNvSpPr txBox="1">
            <a:spLocks noGrp="1"/>
          </p:cNvSpPr>
          <p:nvPr>
            <p:ph type="title" idx="3" hasCustomPrompt="1"/>
            <p:custDataLst>
              <p:tags r:id="rId8"/>
            </p:custDataLst>
          </p:nvPr>
        </p:nvSpPr>
        <p:spPr>
          <a:xfrm>
            <a:off x="1402080" y="2399030"/>
            <a:ext cx="5443220" cy="2673985"/>
          </a:xfrm>
          <a:prstGeom prst="rect">
            <a:avLst/>
          </a:prstGeom>
          <a:noFill/>
        </p:spPr>
        <p:txBody>
          <a:bodyPr vert="horz" wrap="square" lIns="0" tIns="0" rIns="0" bIns="0" rtlCol="0" anchor="ctr">
            <a:normAutofit/>
          </a:bodyPr>
          <a:lstStyle>
            <a:lvl1pPr marL="0" marR="0" algn="l" defTabSz="914400" rtl="0" eaLnBrk="1" fontAlgn="auto" latinLnBrk="0" hangingPunct="1">
              <a:lnSpc>
                <a:spcPct val="100000"/>
              </a:lnSpc>
              <a:buClrTx/>
              <a:buSzTx/>
              <a:buFontTx/>
              <a:buNone/>
              <a:defRPr kumimoji="0" sz="5400" b="0" i="0" u="none" strike="noStrike" kern="1200" cap="none" spc="300" normalizeH="0" baseline="0" noProof="1" err="1">
                <a:solidFill>
                  <a:schemeClr val="accent2"/>
                </a:solidFill>
                <a:latin typeface="+mj-ea"/>
                <a:ea typeface="+mj-ea"/>
                <a:cs typeface="+mj-ea"/>
              </a:defRPr>
            </a:lvl1pPr>
          </a:lstStyle>
          <a:p>
            <a:pPr lvl="0"/>
            <a:r>
              <a:rPr>
                <a:sym typeface="+mn-ea"/>
              </a:rPr>
              <a:t>单击编辑标题</a:t>
            </a:r>
            <a:endParaRPr>
              <a:sym typeface="+mn-ea"/>
            </a:endParaRPr>
          </a:p>
        </p:txBody>
      </p:sp>
      <p:sp>
        <p:nvSpPr>
          <p:cNvPr id="1048750" name="节编号"/>
          <p:cNvSpPr txBox="1">
            <a:spLocks noGrp="1"/>
          </p:cNvSpPr>
          <p:nvPr>
            <p:ph type="body" idx="2" hasCustomPrompt="1"/>
            <p:custDataLst>
              <p:tags r:id="rId9"/>
            </p:custDataLst>
          </p:nvPr>
        </p:nvSpPr>
        <p:spPr>
          <a:xfrm>
            <a:off x="1402080" y="1568132"/>
            <a:ext cx="5443220" cy="901065"/>
          </a:xfrm>
          <a:prstGeom prst="rect">
            <a:avLst/>
          </a:prstGeom>
          <a:noFill/>
        </p:spPr>
        <p:txBody>
          <a:bodyPr vert="horz"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0" normalizeH="0" baseline="0" noProof="1">
                <a:solidFill>
                  <a:schemeClr val="accent2"/>
                </a:solidFill>
                <a:latin typeface="+mj-ea"/>
                <a:ea typeface="+mj-ea"/>
                <a:cs typeface="+mn-cs"/>
              </a:defRPr>
            </a:lvl1pPr>
          </a:lstStyle>
          <a:p>
            <a:pPr lvl="0" algn="l"/>
            <a:r>
              <a:rPr>
                <a:sym typeface="+mn-ea"/>
              </a:rPr>
              <a:t>编辑节编号</a:t>
            </a:r>
            <a:endParaRPr>
              <a:sym typeface="+mn-ea"/>
            </a:endParaRPr>
          </a:p>
        </p:txBody>
      </p:sp>
      <p:pic>
        <p:nvPicPr>
          <p:cNvPr id="2097167" name="图片 6" descr="黑白色的花  中度可信度描述已自动生成"/>
          <p:cNvPicPr>
            <a:picLocks noChangeAspect="1"/>
          </p:cNvPicPr>
          <p:nvPr>
            <p:custDataLst>
              <p:tags r:id="rId11"/>
            </p:custDataLst>
          </p:nvPr>
        </p:nvPicPr>
        <p:blipFill>
          <a:blip r:embed="rId10"/>
          <a:stretch>
            <a:fillRect/>
          </a:stretch>
        </p:blipFill>
        <p:spPr>
          <a:xfrm>
            <a:off x="8037195" y="28575"/>
            <a:ext cx="3780790" cy="3766820"/>
          </a:xfrm>
          <a:custGeom>
            <a:cxnLst>
              <a:cxn ang="3">
                <a:pos x="hc" y="t"/>
              </a:cxn>
              <a:cxn ang="cd2">
                <a:pos x="l" y="vc"/>
              </a:cxn>
              <a:cxn ang="cd4">
                <a:pos x="hc" y="b"/>
              </a:cxn>
              <a:cxn ang="0">
                <a:pos x="r" y="vc"/>
              </a:cxn>
            </a:cxnLst>
            <a:rect l="l" t="t" r="r" b="b"/>
            <a:pathLst>
              <a:path w="3362" h="3349">
                <a:moveTo>
                  <a:pt x="231" y="312"/>
                </a:moveTo>
                <a:lnTo>
                  <a:pt x="231" y="1437"/>
                </a:lnTo>
                <a:lnTo>
                  <a:pt x="1506" y="1437"/>
                </a:lnTo>
                <a:lnTo>
                  <a:pt x="1506" y="312"/>
                </a:lnTo>
                <a:lnTo>
                  <a:pt x="231" y="312"/>
                </a:lnTo>
                <a:close/>
                <a:moveTo>
                  <a:pt x="0" y="0"/>
                </a:moveTo>
                <a:lnTo>
                  <a:pt x="3362" y="0"/>
                </a:lnTo>
                <a:lnTo>
                  <a:pt x="3362" y="3350"/>
                </a:lnTo>
                <a:lnTo>
                  <a:pt x="0" y="3350"/>
                </a:lnTo>
                <a:lnTo>
                  <a:pt x="0" y="0"/>
                </a:lnTo>
                <a:close/>
              </a:path>
            </a:pathLst>
          </a:custGeom>
        </p:spPr>
      </p:pic>
      <p:sp>
        <p:nvSpPr>
          <p:cNvPr id="1048752"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4"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756"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58" name="任意多边形 4"/>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760"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4"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8" name="正文"/>
          <p:cNvSpPr txBox="1">
            <a:spLocks noGrp="1"/>
          </p:cNvSpPr>
          <p:nvPr>
            <p:ph idx="3"/>
            <p:custDataLst>
              <p:tags r:id="rId6"/>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0" name="正文"/>
          <p:cNvSpPr txBox="1">
            <a:spLocks noGrp="1"/>
          </p:cNvSpPr>
          <p:nvPr>
            <p:ph idx="2"/>
            <p:custDataLst>
              <p:tags r:id="rId7"/>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72" name="标题"/>
          <p:cNvSpPr txBox="1">
            <a:spLocks noGrp="1"/>
          </p:cNvSpPr>
          <p:nvPr>
            <p:ph type="title" idx="1"/>
            <p:custDataLst>
              <p:tags r:id="rId8"/>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ea"/>
                <a:ea typeface="+mj-ea"/>
                <a:cs typeface="+mn-cs"/>
              </a:defRPr>
            </a:lvl1pPr>
          </a:lstStyle>
          <a:p>
            <a:pPr lvl="0"/>
            <a:r>
              <a:rPr>
                <a:sym typeface="+mn-ea"/>
              </a:rPr>
              <a:t>单击此处编辑母版标题样式</a:t>
            </a:r>
            <a:endParaRPr>
              <a:sym typeface="+mn-ea"/>
            </a:endParaRPr>
          </a:p>
        </p:txBody>
      </p:sp>
      <p:sp>
        <p:nvSpPr>
          <p:cNvPr id="1048774" name="日期占位符 4"/>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6" name="页脚占位符 5"/>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78" name="灯片编号占位符 6"/>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80" name="任意多边形 4"/>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782"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4"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6"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正文"/>
          <p:cNvSpPr txBox="1">
            <a:spLocks noGrp="1"/>
          </p:cNvSpPr>
          <p:nvPr>
            <p:ph idx="5"/>
            <p:custDataLst>
              <p:tags r:id="rId6"/>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2" name="标题"/>
          <p:cNvSpPr txBox="1">
            <a:spLocks noGrp="1"/>
          </p:cNvSpPr>
          <p:nvPr>
            <p:ph type="title" idx="4"/>
            <p:custDataLst>
              <p:tags r:id="rId7"/>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n-cs"/>
              </a:defRPr>
            </a:lvl1pPr>
          </a:lstStyle>
          <a:p>
            <a:pPr lvl="0"/>
            <a:r>
              <a:rPr>
                <a:sym typeface="+mn-ea"/>
              </a:rPr>
              <a:t>单击此处编辑母版标题样式</a:t>
            </a:r>
            <a:endParaRPr>
              <a:sym typeface="+mn-ea"/>
            </a:endParaRPr>
          </a:p>
        </p:txBody>
      </p:sp>
      <p:sp>
        <p:nvSpPr>
          <p:cNvPr id="1048794" name="正文"/>
          <p:cNvSpPr txBox="1">
            <a:spLocks noGrp="1"/>
          </p:cNvSpPr>
          <p:nvPr>
            <p:ph idx="3"/>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6" name="标题"/>
          <p:cNvSpPr txBox="1">
            <a:spLocks noGrp="1"/>
          </p:cNvSpPr>
          <p:nvPr>
            <p:ph type="title" idx="2"/>
            <p:custDataLst>
              <p:tags r:id="rId9"/>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n-cs"/>
              </a:defRPr>
            </a:lvl1pPr>
          </a:lstStyle>
          <a:p>
            <a:pPr lvl="0"/>
            <a:r>
              <a:rPr>
                <a:sym typeface="+mn-ea"/>
              </a:rPr>
              <a:t>单击此处编辑母版标题样式</a:t>
            </a:r>
            <a:endParaRPr>
              <a:sym typeface="+mn-ea"/>
            </a:endParaRPr>
          </a:p>
        </p:txBody>
      </p:sp>
      <p:sp>
        <p:nvSpPr>
          <p:cNvPr id="1048798" name="标题"/>
          <p:cNvSpPr txBox="1">
            <a:spLocks noGrp="1"/>
          </p:cNvSpPr>
          <p:nvPr>
            <p:ph type="title" idx="1"/>
            <p:custDataLst>
              <p:tags r:id="rId10"/>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ea"/>
                <a:ea typeface="+mj-ea"/>
                <a:cs typeface="+mn-cs"/>
              </a:defRPr>
            </a:lvl1pPr>
          </a:lstStyle>
          <a:p>
            <a:pPr lvl="0"/>
            <a:r>
              <a:rPr>
                <a:sym typeface="+mn-ea"/>
              </a:rPr>
              <a:t>单击此处编辑母版标题样式</a:t>
            </a:r>
            <a:endParaRPr>
              <a:sym typeface="+mn-ea"/>
            </a:endParaRPr>
          </a:p>
        </p:txBody>
      </p:sp>
      <p:sp>
        <p:nvSpPr>
          <p:cNvPr id="1048800" name="日期占位符 6"/>
          <p:cNvSpPr>
            <a:spLocks noGrp="1"/>
          </p:cNvSpPr>
          <p:nvPr>
            <p:ph type="dt" sz="half" idx="10"/>
            <p:custDataLst>
              <p:tags r:id="rId1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2" name="页脚占位符 7"/>
          <p:cNvSpPr>
            <a:spLocks noGrp="1"/>
          </p:cNvSpPr>
          <p:nvPr>
            <p:ph type="ftr" sz="quarter" idx="11"/>
            <p:custDataLst>
              <p:tags r:id="rId12"/>
            </p:custDataLst>
          </p:nvPr>
        </p:nvSpPr>
        <p:spPr>
          <a:xfrm>
            <a:off x="4116000" y="6314400"/>
            <a:ext cx="3960000" cy="316800"/>
          </a:xfrm>
        </p:spPr>
        <p:txBody>
          <a:bodyPr/>
          <a:lstStyle/>
          <a:p>
            <a:endParaRPr lang="zh-CN" altLang="en-US"/>
          </a:p>
        </p:txBody>
      </p:sp>
      <p:sp>
        <p:nvSpPr>
          <p:cNvPr id="1048804" name="灯片编号占位符 8"/>
          <p:cNvSpPr>
            <a:spLocks noGrp="1"/>
          </p:cNvSpPr>
          <p:nvPr>
            <p:ph type="sldNum" sz="quarter" idx="12"/>
            <p:custDataLst>
              <p:tags r:id="rId1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806" name="任意多边形 4"/>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808"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10"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12"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14"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1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ea"/>
                <a:ea typeface="+mj-ea"/>
                <a:cs typeface="+mn-cs"/>
              </a:defRPr>
            </a:lvl1pPr>
          </a:lstStyle>
          <a:p>
            <a:pPr lvl="0"/>
            <a:r>
              <a:rPr>
                <a:sym typeface="+mn-ea"/>
              </a:rPr>
              <a:t>单击此处编辑母版标题样式</a:t>
            </a:r>
            <a:endParaRPr>
              <a:sym typeface="+mn-ea"/>
            </a:endParaRPr>
          </a:p>
        </p:txBody>
      </p:sp>
      <p:sp>
        <p:nvSpPr>
          <p:cNvPr id="1048818" name="日期占位符 2"/>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20" name="页脚占位符 3"/>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822" name="灯片编号占位符 4"/>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24" name="任意多边形 16"/>
          <p:cNvSpPr/>
          <p:nvPr>
            <p:custDataLst>
              <p:tags r:id="rId1"/>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26" name="任意多边形 15"/>
          <p:cNvSpPr/>
          <p:nvPr>
            <p:custDataLst>
              <p:tags r:id="rId2"/>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28"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30" name="任意多边形 9"/>
          <p:cNvSpPr/>
          <p:nvPr>
            <p:custDataLst>
              <p:tags r:id="rId4"/>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32" name="任意多边形 4"/>
          <p:cNvSpPr/>
          <p:nvPr>
            <p:custDataLst>
              <p:tags r:id="rId5"/>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834" name="日期占位符 1"/>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1048836" name="页脚占位符 2"/>
          <p:cNvSpPr>
            <a:spLocks noGrp="1"/>
          </p:cNvSpPr>
          <p:nvPr>
            <p:ph type="ftr" sz="quarter" idx="11"/>
            <p:custDataLst>
              <p:tags r:id="rId7"/>
            </p:custDataLst>
          </p:nvPr>
        </p:nvSpPr>
        <p:spPr/>
        <p:txBody>
          <a:bodyPr/>
          <a:lstStyle/>
          <a:p>
            <a:endParaRPr lang="zh-CN" altLang="en-US"/>
          </a:p>
        </p:txBody>
      </p:sp>
      <p:sp>
        <p:nvSpPr>
          <p:cNvPr id="1048838" name="灯片编号占位符 3"/>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840" name="任意多边形 4"/>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842"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44"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46"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48"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50" name="正文"/>
          <p:cNvSpPr txBox="1">
            <a:spLocks noGrp="1"/>
          </p:cNvSpPr>
          <p:nvPr>
            <p:ph idx="1"/>
            <p:custDataLst>
              <p:tags r:id="rId6"/>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Arial" pitchFamily="34" charset="0"/>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Arial" pitchFamily="34" charset="0"/>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Arial" pitchFamily="34" charset="0"/>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Arial" pitchFamily="34" charset="0"/>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5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5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85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58" name="任意多边形 11"/>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860"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62"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64"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66"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68" name="标题"/>
          <p:cNvSpPr txBox="1">
            <a:spLocks noGrp="1"/>
          </p:cNvSpPr>
          <p:nvPr>
            <p:ph type="title" idx="2"/>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ea"/>
                <a:ea typeface="+mj-ea"/>
                <a:cs typeface="+mn-cs"/>
              </a:defRPr>
            </a:lvl1pPr>
          </a:lstStyle>
          <a:p>
            <a:pPr lvl="0"/>
            <a:r>
              <a:rPr>
                <a:sym typeface="+mn-ea"/>
              </a:rPr>
              <a:t>单击此处编辑母版标题样式</a:t>
            </a:r>
            <a:endParaRPr>
              <a:sym typeface="+mn-ea"/>
            </a:endParaRPr>
          </a:p>
        </p:txBody>
      </p:sp>
      <p:sp>
        <p:nvSpPr>
          <p:cNvPr id="1048870" name="副标题"/>
          <p:cNvSpPr txBox="1">
            <a:spLocks noGrp="1"/>
          </p:cNvSpPr>
          <p:nvPr>
            <p:ph type="body" idx="1" hasCustomPrompt="1"/>
            <p:custDataLst>
              <p:tags r:id="rId7"/>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mn-cs"/>
              </a:defRPr>
            </a:lvl1pPr>
          </a:lstStyle>
          <a:p>
            <a:pPr lvl="0" algn="l"/>
            <a:r>
              <a:rPr>
                <a:sym typeface="+mn-ea"/>
              </a:rPr>
              <a:t>单击此处编辑母版副标题样式</a:t>
            </a:r>
            <a:endParaRPr>
              <a:sym typeface="+mn-ea"/>
            </a:endParaRPr>
          </a:p>
        </p:txBody>
      </p:sp>
      <p:sp>
        <p:nvSpPr>
          <p:cNvPr id="1048872" name="日期占位符 2"/>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74" name="页脚占位符 3"/>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876" name="灯片编号占位符 4"/>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78" name="任意多边形 8"/>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880"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图片 29" descr="桌子上放着花瓶  中度可信度描述已自动生成"/>
          <p:cNvPicPr>
            <a:picLocks noChangeAspect="1"/>
          </p:cNvPicPr>
          <p:nvPr>
            <p:custDataLst>
              <p:tags r:id="rId7"/>
            </p:custDataLst>
          </p:nvPr>
        </p:nvPicPr>
        <p:blipFill>
          <a:blip r:embed="rId6"/>
          <a:stretch>
            <a:fillRect/>
          </a:stretch>
        </p:blipFill>
        <p:spPr>
          <a:xfrm>
            <a:off x="8898636" y="4347977"/>
            <a:ext cx="2718835" cy="2510023"/>
          </a:xfrm>
          <a:prstGeom prst="rect">
            <a:avLst/>
          </a:prstGeom>
        </p:spPr>
      </p:pic>
      <p:sp>
        <p:nvSpPr>
          <p:cNvPr id="1048888" name="署名"/>
          <p:cNvSpPr txBox="1">
            <a:spLocks noGrp="1"/>
          </p:cNvSpPr>
          <p:nvPr>
            <p:ph type="body" idx="4"/>
            <p:custDataLst>
              <p:tags r:id="rId8"/>
            </p:custDataLst>
          </p:nvPr>
        </p:nvSpPr>
        <p:spPr>
          <a:xfrm>
            <a:off x="7785735" y="3968750"/>
            <a:ext cx="3928745" cy="408940"/>
          </a:xfrm>
          <a:prstGeom prst="rect">
            <a:avLst/>
          </a:prstGeom>
          <a:noFill/>
        </p:spPr>
        <p:txBody>
          <a:bodyPr vert="horz"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1600" b="0" i="0" u="none" strike="noStrike" kern="1200" cap="none" spc="150" normalizeH="0" baseline="0" noProof="1">
                <a:solidFill>
                  <a:schemeClr val="accent2"/>
                </a:solidFill>
                <a:latin typeface="+mj-ea"/>
                <a:ea typeface="+mj-ea"/>
                <a:cs typeface="+mn-cs"/>
              </a:defRPr>
            </a:lvl1pPr>
          </a:lstStyle>
          <a:p>
            <a:pPr lvl="0" algn="l">
              <a:lnSpc>
                <a:spcPct val="100000"/>
              </a:lnSpc>
            </a:pPr>
            <a:r>
              <a:rPr>
                <a:sym typeface="+mn-ea"/>
              </a:rPr>
              <a:t>单击此处编辑母版文本样式</a:t>
            </a:r>
            <a:endParaRPr>
              <a:sym typeface="+mn-ea"/>
            </a:endParaRPr>
          </a:p>
        </p:txBody>
      </p:sp>
      <p:sp>
        <p:nvSpPr>
          <p:cNvPr id="1048890" name="标题"/>
          <p:cNvSpPr txBox="1">
            <a:spLocks noGrp="1"/>
          </p:cNvSpPr>
          <p:nvPr>
            <p:ph type="title" idx="3" hasCustomPrompt="1"/>
            <p:custDataLst>
              <p:tags r:id="rId9"/>
            </p:custDataLst>
          </p:nvPr>
        </p:nvSpPr>
        <p:spPr>
          <a:xfrm>
            <a:off x="7307580" y="1913255"/>
            <a:ext cx="4432300" cy="1716405"/>
          </a:xfrm>
          <a:prstGeom prst="rect">
            <a:avLst/>
          </a:prstGeom>
          <a:noFill/>
        </p:spPr>
        <p:txBody>
          <a:bodyPr vert="horz" wrap="square" lIns="0" tIns="0" rIns="0" bIns="0" rtlCol="0" anchor="ctr">
            <a:normAutofit/>
          </a:bodyPr>
          <a:lstStyle>
            <a:lvl1pPr marL="0" marR="0" algn="l" defTabSz="914400" rtl="0" eaLnBrk="1" fontAlgn="auto" latinLnBrk="0" hangingPunct="1">
              <a:lnSpc>
                <a:spcPct val="100000"/>
              </a:lnSpc>
              <a:buClrTx/>
              <a:buSzTx/>
              <a:buFontTx/>
              <a:buNone/>
              <a:defRPr kumimoji="0" lang="zh-CN" sz="6600" b="0" i="0" u="none" strike="noStrike" kern="1200" cap="none" spc="300" normalizeH="0" baseline="0" noProof="1">
                <a:solidFill>
                  <a:schemeClr val="accent2"/>
                </a:solidFill>
                <a:latin typeface="+mj-ea"/>
                <a:ea typeface="+mj-ea"/>
                <a:cs typeface="+mj-ea"/>
              </a:defRPr>
            </a:lvl1pPr>
          </a:lstStyle>
          <a:p>
            <a:pPr lvl="0"/>
            <a:r>
              <a:rPr>
                <a:sym typeface="+mn-ea"/>
              </a:rPr>
              <a:t>编辑标题</a:t>
            </a:r>
            <a:endParaRPr>
              <a:sym typeface="+mn-ea"/>
            </a:endParaRPr>
          </a:p>
        </p:txBody>
      </p:sp>
      <p:pic>
        <p:nvPicPr>
          <p:cNvPr id="2097171" name="图片 21" descr="卡通人物  中度可信度描述已自动生成"/>
          <p:cNvPicPr>
            <a:picLocks noChangeAspect="1"/>
          </p:cNvPicPr>
          <p:nvPr>
            <p:custDataLst>
              <p:tags r:id="rId11"/>
            </p:custDataLst>
          </p:nvPr>
        </p:nvPicPr>
        <p:blipFill>
          <a:blip r:embed="rId10"/>
          <a:srcRect t="742" r="50704"/>
          <a:stretch>
            <a:fillRect/>
          </a:stretch>
        </p:blipFill>
        <p:spPr>
          <a:xfrm>
            <a:off x="7307580" y="3996690"/>
            <a:ext cx="307975" cy="344170"/>
          </a:xfrm>
          <a:prstGeom prst="rect">
            <a:avLst/>
          </a:prstGeom>
        </p:spPr>
      </p:pic>
      <p:pic>
        <p:nvPicPr>
          <p:cNvPr id="2097173" name="VCG211356159917" descr="黑白色的花  中度可信度描述已自动生成"/>
          <p:cNvPicPr>
            <a:picLocks noChangeAspect="1"/>
          </p:cNvPicPr>
          <p:nvPr>
            <p:custDataLst>
              <p:tags r:id="rId13"/>
            </p:custDataLst>
          </p:nvPr>
        </p:nvPicPr>
        <p:blipFill>
          <a:blip r:embed="rId12"/>
          <a:stretch>
            <a:fillRect/>
          </a:stretch>
        </p:blipFill>
        <p:spPr>
          <a:xfrm flipH="1">
            <a:off x="379730" y="-160020"/>
            <a:ext cx="6068060" cy="6044565"/>
          </a:xfrm>
          <a:prstGeom prst="rect">
            <a:avLst/>
          </a:prstGeom>
          <a:ln>
            <a:noFill/>
          </a:ln>
        </p:spPr>
      </p:pic>
      <p:sp>
        <p:nvSpPr>
          <p:cNvPr id="1048892"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94"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896"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3.xml" /><Relationship Id="rId13" Type="http://schemas.openxmlformats.org/officeDocument/2006/relationships/tags" Target="../tags/tag124.xml" /><Relationship Id="rId14" Type="http://schemas.openxmlformats.org/officeDocument/2006/relationships/tags" Target="../tags/tag125.xml" /><Relationship Id="rId15" Type="http://schemas.openxmlformats.org/officeDocument/2006/relationships/tags" Target="../tags/tag126.xml" /><Relationship Id="rId16" Type="http://schemas.openxmlformats.org/officeDocument/2006/relationships/tags" Target="../tags/tag127.xml" /><Relationship Id="rId17" Type="http://schemas.openxmlformats.org/officeDocument/2006/relationships/tags" Target="../tags/tag128.xml" /><Relationship Id="rId18" Type="http://schemas.openxmlformats.org/officeDocument/2006/relationships/tags" Target="../tags/tag129.xml" /><Relationship Id="rId19" Type="http://schemas.openxmlformats.org/officeDocument/2006/relationships/tags" Target="../tags/tag130.xml" /><Relationship Id="rId2" Type="http://schemas.openxmlformats.org/officeDocument/2006/relationships/slideLayout" Target="../slideLayouts/slideLayout13.xml" /><Relationship Id="rId20" Type="http://schemas.openxmlformats.org/officeDocument/2006/relationships/tags" Target="../tags/tag131.xml" /><Relationship Id="rId21" Type="http://schemas.openxmlformats.org/officeDocument/2006/relationships/tags" Target="../tags/tag132.xml" /><Relationship Id="rId22" Type="http://schemas.openxmlformats.org/officeDocument/2006/relationships/tags" Target="../tags/tag133.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4"/>
          <p:cNvSpPr/>
          <p:nvPr>
            <p:custDataLst>
              <p:tags r:id="rId12"/>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656" name="任意多边形 9"/>
          <p:cNvSpPr/>
          <p:nvPr>
            <p:custDataLst>
              <p:tags r:id="rId13"/>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8" name="任意多边形 14"/>
          <p:cNvSpPr/>
          <p:nvPr>
            <p:custDataLst>
              <p:tags r:id="rId14"/>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任意多边形 15"/>
          <p:cNvSpPr/>
          <p:nvPr>
            <p:custDataLst>
              <p:tags r:id="rId15"/>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2" name="任意多边形 16"/>
          <p:cNvSpPr/>
          <p:nvPr>
            <p:custDataLst>
              <p:tags r:id="rId16"/>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4" name="日期占位符 13"/>
          <p:cNvSpPr>
            <a:spLocks noGrp="1"/>
          </p:cNvSpPr>
          <p:nvPr>
            <p:ph type="dt" sz="half" idx="10"/>
            <p:custDataLst>
              <p:tags r:id="rId17"/>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6" name="页脚占位符 14"/>
          <p:cNvSpPr>
            <a:spLocks noGrp="1"/>
          </p:cNvSpPr>
          <p:nvPr>
            <p:ph type="ftr" sz="quarter" idx="11"/>
            <p:custDataLst>
              <p:tags r:id="rId18"/>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15"/>
          <p:cNvSpPr>
            <a:spLocks noGrp="1"/>
          </p:cNvSpPr>
          <p:nvPr>
            <p:ph type="sldNum" sz="quarter" idx="12"/>
            <p:custDataLst>
              <p:tags r:id="rId19"/>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70" name="文本占位符 1"/>
          <p:cNvSpPr>
            <a:spLocks noGrp="1"/>
          </p:cNvSpPr>
          <p:nvPr>
            <p:ph type="body" idx="21"/>
            <p:custDataLst>
              <p:tags r:id="rId20"/>
            </p:custDataLst>
          </p:nvPr>
        </p:nvSpPr>
        <p:spPr>
          <a:xfrm>
            <a:off x="608400" y="1444770"/>
            <a:ext cx="10969200" cy="4732193"/>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72" name="标题占位符 2"/>
          <p:cNvSpPr>
            <a:spLocks noGrp="1"/>
          </p:cNvSpPr>
          <p:nvPr>
            <p:ph type="title"/>
            <p:custDataLst>
              <p:tags r:id="rId21"/>
            </p:custDataLst>
          </p:nvPr>
        </p:nvSpPr>
        <p:spPr>
          <a:xfrm>
            <a:off x="608400" y="597158"/>
            <a:ext cx="10969200" cy="705477"/>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74"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2479" r:id="rId2"/>
    <p:sldLayoutId id="2147492480" r:id="rId3"/>
    <p:sldLayoutId id="2147492481" r:id="rId4"/>
    <p:sldLayoutId id="2147492482" r:id="rId5"/>
    <p:sldLayoutId id="2147492483" r:id="rId6"/>
    <p:sldLayoutId id="2147492484" r:id="rId7"/>
    <p:sldLayoutId id="2147492485" r:id="rId8"/>
    <p:sldLayoutId id="2147492486" r:id="rId9"/>
    <p:sldLayoutId id="2147492487" r:id="rId10"/>
    <p:sldLayoutId id="2147492488" r:id="rId11"/>
  </p:sldLayoutIdLst>
  <p:transition/>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solidFill>
            <a:schemeClr val="accent1"/>
          </a:solidFill>
          <a:latin typeface="+mj-ea"/>
          <a:ea typeface="+mj-ea"/>
          <a:cs typeface="+mn-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iSans Normal"/>
          <a:ea typeface="MiSans Normal"/>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iSans Normal"/>
          <a:ea typeface="MiSans Normal"/>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iSans Normal"/>
          <a:ea typeface="MiSans Normal"/>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iSans Normal"/>
          <a:ea typeface="MiSans Normal"/>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iSans Normal"/>
          <a:ea typeface="MiSans Normal"/>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notesSlide" Target="../notesSlides/notesSlide2.xml" /><Relationship Id="rId20" Type="http://schemas.openxmlformats.org/officeDocument/2006/relationships/tags" Target="../tags/tag155.xml" /><Relationship Id="rId21" Type="http://schemas.openxmlformats.org/officeDocument/2006/relationships/tags" Target="../tags/tag156.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14" Type="http://schemas.openxmlformats.org/officeDocument/2006/relationships/tags" Target="../tags/tag175.xml" /><Relationship Id="rId15" Type="http://schemas.openxmlformats.org/officeDocument/2006/relationships/tags" Target="../tags/tag176.xml" /><Relationship Id="rId16" Type="http://schemas.openxmlformats.org/officeDocument/2006/relationships/tags" Target="../tags/tag177.xml" /><Relationship Id="rId17" Type="http://schemas.openxmlformats.org/officeDocument/2006/relationships/tags" Target="../tags/tag178.xml" /><Relationship Id="rId18" Type="http://schemas.openxmlformats.org/officeDocument/2006/relationships/tags" Target="../tags/tag179.xml" /><Relationship Id="rId19" Type="http://schemas.openxmlformats.org/officeDocument/2006/relationships/tags" Target="../tags/tag180.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14" Type="http://schemas.openxmlformats.org/officeDocument/2006/relationships/tags" Target="../tags/tag193.xml" /><Relationship Id="rId15" Type="http://schemas.openxmlformats.org/officeDocument/2006/relationships/tags" Target="../tags/tag194.xml" /><Relationship Id="rId16" Type="http://schemas.openxmlformats.org/officeDocument/2006/relationships/tags" Target="../tags/tag195.xml" /><Relationship Id="rId17" Type="http://schemas.openxmlformats.org/officeDocument/2006/relationships/tags" Target="../tags/tag196.xml" /><Relationship Id="rId18" Type="http://schemas.openxmlformats.org/officeDocument/2006/relationships/tags" Target="../tags/tag197.xml" /><Relationship Id="rId19" Type="http://schemas.openxmlformats.org/officeDocument/2006/relationships/tags" Target="../tags/tag198.xml" /><Relationship Id="rId2" Type="http://schemas.openxmlformats.org/officeDocument/2006/relationships/tags" Target="../tags/tag181.xml" /><Relationship Id="rId20" Type="http://schemas.openxmlformats.org/officeDocument/2006/relationships/tags" Target="../tags/tag199.xml" /><Relationship Id="rId21" Type="http://schemas.openxmlformats.org/officeDocument/2006/relationships/tags" Target="../tags/tag200.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9.xml" /><Relationship Id="rId11" Type="http://schemas.openxmlformats.org/officeDocument/2006/relationships/tags" Target="../tags/tag210.xml" /><Relationship Id="rId12" Type="http://schemas.openxmlformats.org/officeDocument/2006/relationships/tags" Target="../tags/tag211.xml" /><Relationship Id="rId13" Type="http://schemas.openxmlformats.org/officeDocument/2006/relationships/tags" Target="../tags/tag212.xml" /><Relationship Id="rId14" Type="http://schemas.openxmlformats.org/officeDocument/2006/relationships/tags" Target="../tags/tag213.xml" /><Relationship Id="rId15" Type="http://schemas.openxmlformats.org/officeDocument/2006/relationships/tags" Target="../tags/tag214.xml" /><Relationship Id="rId16" Type="http://schemas.openxmlformats.org/officeDocument/2006/relationships/tags" Target="../tags/tag215.xml" /><Relationship Id="rId17" Type="http://schemas.openxmlformats.org/officeDocument/2006/relationships/tags" Target="../tags/tag216.xml" /><Relationship Id="rId18" Type="http://schemas.openxmlformats.org/officeDocument/2006/relationships/tags" Target="../tags/tag217.xml" /><Relationship Id="rId19" Type="http://schemas.openxmlformats.org/officeDocument/2006/relationships/tags" Target="../tags/tag218.xml" /><Relationship Id="rId2" Type="http://schemas.openxmlformats.org/officeDocument/2006/relationships/tags" Target="../tags/tag201.xml" /><Relationship Id="rId20" Type="http://schemas.openxmlformats.org/officeDocument/2006/relationships/tags" Target="../tags/tag219.xml" /><Relationship Id="rId21" Type="http://schemas.openxmlformats.org/officeDocument/2006/relationships/tags" Target="../tags/tag220.xml" /><Relationship Id="rId22" Type="http://schemas.openxmlformats.org/officeDocument/2006/relationships/tags" Target="../tags/tag221.xml" /><Relationship Id="rId23" Type="http://schemas.openxmlformats.org/officeDocument/2006/relationships/tags" Target="../tags/tag222.xml" /><Relationship Id="rId24" Type="http://schemas.openxmlformats.org/officeDocument/2006/relationships/tags" Target="../tags/tag223.xml" /><Relationship Id="rId25" Type="http://schemas.openxmlformats.org/officeDocument/2006/relationships/tags" Target="../tags/tag224.xml" /><Relationship Id="rId26" Type="http://schemas.openxmlformats.org/officeDocument/2006/relationships/tags" Target="../tags/tag225.xml" /><Relationship Id="rId27" Type="http://schemas.openxmlformats.org/officeDocument/2006/relationships/tags" Target="../tags/tag226.xml" /><Relationship Id="rId28" Type="http://schemas.openxmlformats.org/officeDocument/2006/relationships/tags" Target="../tags/tag227.xml" /><Relationship Id="rId29" Type="http://schemas.openxmlformats.org/officeDocument/2006/relationships/tags" Target="../tags/tag228.xml" /><Relationship Id="rId3" Type="http://schemas.openxmlformats.org/officeDocument/2006/relationships/tags" Target="../tags/tag202.xml" /><Relationship Id="rId30" Type="http://schemas.openxmlformats.org/officeDocument/2006/relationships/tags" Target="../tags/tag229.xml"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tags" Target="../tags/tag205.xml" /><Relationship Id="rId7" Type="http://schemas.openxmlformats.org/officeDocument/2006/relationships/tags" Target="../tags/tag206.xml" /><Relationship Id="rId8" Type="http://schemas.openxmlformats.org/officeDocument/2006/relationships/tags" Target="../tags/tag207.xml" /><Relationship Id="rId9" Type="http://schemas.openxmlformats.org/officeDocument/2006/relationships/tags" Target="../tags/tag20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8.xml" /><Relationship Id="rId11" Type="http://schemas.openxmlformats.org/officeDocument/2006/relationships/tags" Target="../tags/tag239.xml" /><Relationship Id="rId12" Type="http://schemas.openxmlformats.org/officeDocument/2006/relationships/tags" Target="../tags/tag240.xml" /><Relationship Id="rId13" Type="http://schemas.openxmlformats.org/officeDocument/2006/relationships/tags" Target="../tags/tag241.xml" /><Relationship Id="rId14" Type="http://schemas.openxmlformats.org/officeDocument/2006/relationships/tags" Target="../tags/tag242.xml" /><Relationship Id="rId15" Type="http://schemas.openxmlformats.org/officeDocument/2006/relationships/tags" Target="../tags/tag243.xml" /><Relationship Id="rId16" Type="http://schemas.openxmlformats.org/officeDocument/2006/relationships/tags" Target="../tags/tag244.xml" /><Relationship Id="rId17" Type="http://schemas.openxmlformats.org/officeDocument/2006/relationships/tags" Target="../tags/tag245.xml" /><Relationship Id="rId18" Type="http://schemas.openxmlformats.org/officeDocument/2006/relationships/tags" Target="../tags/tag246.xml" /><Relationship Id="rId19" Type="http://schemas.openxmlformats.org/officeDocument/2006/relationships/tags" Target="../tags/tag247.xml" /><Relationship Id="rId2" Type="http://schemas.openxmlformats.org/officeDocument/2006/relationships/tags" Target="../tags/tag230.xml" /><Relationship Id="rId20" Type="http://schemas.openxmlformats.org/officeDocument/2006/relationships/tags" Target="../tags/tag248.xml" /><Relationship Id="rId21" Type="http://schemas.openxmlformats.org/officeDocument/2006/relationships/tags" Target="../tags/tag249.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tags" Target="../tags/tag23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0.xml" /><Relationship Id="rId3" Type="http://schemas.openxmlformats.org/officeDocument/2006/relationships/tags" Target="../tags/tag251.xml" /><Relationship Id="rId4" Type="http://schemas.openxmlformats.org/officeDocument/2006/relationships/tags" Target="../tags/tag25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1.xml" /><Relationship Id="rId11" Type="http://schemas.openxmlformats.org/officeDocument/2006/relationships/tags" Target="../tags/tag262.xml" /><Relationship Id="rId12" Type="http://schemas.openxmlformats.org/officeDocument/2006/relationships/tags" Target="../tags/tag263.xml" /><Relationship Id="rId13" Type="http://schemas.openxmlformats.org/officeDocument/2006/relationships/tags" Target="../tags/tag264.xml" /><Relationship Id="rId14" Type="http://schemas.openxmlformats.org/officeDocument/2006/relationships/tags" Target="../tags/tag265.xml" /><Relationship Id="rId15" Type="http://schemas.openxmlformats.org/officeDocument/2006/relationships/tags" Target="../tags/tag266.xml" /><Relationship Id="rId16" Type="http://schemas.openxmlformats.org/officeDocument/2006/relationships/tags" Target="../tags/tag267.xml" /><Relationship Id="rId17" Type="http://schemas.openxmlformats.org/officeDocument/2006/relationships/tags" Target="../tags/tag268.xml" /><Relationship Id="rId18" Type="http://schemas.openxmlformats.org/officeDocument/2006/relationships/tags" Target="../tags/tag269.xml" /><Relationship Id="rId19" Type="http://schemas.openxmlformats.org/officeDocument/2006/relationships/tags" Target="../tags/tag270.xml" /><Relationship Id="rId2" Type="http://schemas.openxmlformats.org/officeDocument/2006/relationships/tags" Target="../tags/tag253.xml" /><Relationship Id="rId20" Type="http://schemas.openxmlformats.org/officeDocument/2006/relationships/tags" Target="../tags/tag271.xml" /><Relationship Id="rId21" Type="http://schemas.openxmlformats.org/officeDocument/2006/relationships/tags" Target="../tags/tag272.xml" /><Relationship Id="rId22" Type="http://schemas.openxmlformats.org/officeDocument/2006/relationships/tags" Target="../tags/tag273.xml" /><Relationship Id="rId23" Type="http://schemas.openxmlformats.org/officeDocument/2006/relationships/tags" Target="../tags/tag274.xml" /><Relationship Id="rId24" Type="http://schemas.openxmlformats.org/officeDocument/2006/relationships/tags" Target="../tags/tag275.xml" /><Relationship Id="rId25" Type="http://schemas.openxmlformats.org/officeDocument/2006/relationships/tags" Target="../tags/tag276.xml" /><Relationship Id="rId26" Type="http://schemas.openxmlformats.org/officeDocument/2006/relationships/tags" Target="../tags/tag277.xml" /><Relationship Id="rId27" Type="http://schemas.openxmlformats.org/officeDocument/2006/relationships/tags" Target="../tags/tag278.xml" /><Relationship Id="rId28" Type="http://schemas.openxmlformats.org/officeDocument/2006/relationships/tags" Target="../tags/tag279.xml" /><Relationship Id="rId29" Type="http://schemas.openxmlformats.org/officeDocument/2006/relationships/tags" Target="../tags/tag280.xml" /><Relationship Id="rId3" Type="http://schemas.openxmlformats.org/officeDocument/2006/relationships/tags" Target="../tags/tag254.xml" /><Relationship Id="rId30" Type="http://schemas.openxmlformats.org/officeDocument/2006/relationships/tags" Target="../tags/tag281.xml"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tags" Target="../tags/tag257.xml" /><Relationship Id="rId7" Type="http://schemas.openxmlformats.org/officeDocument/2006/relationships/tags" Target="../tags/tag258.xml" /><Relationship Id="rId8" Type="http://schemas.openxmlformats.org/officeDocument/2006/relationships/tags" Target="../tags/tag259.xml" /><Relationship Id="rId9" Type="http://schemas.openxmlformats.org/officeDocument/2006/relationships/tags" Target="../tags/tag26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0.xml" /><Relationship Id="rId11" Type="http://schemas.openxmlformats.org/officeDocument/2006/relationships/tags" Target="../tags/tag291.xml" /><Relationship Id="rId12" Type="http://schemas.openxmlformats.org/officeDocument/2006/relationships/tags" Target="../tags/tag292.xml" /><Relationship Id="rId13" Type="http://schemas.openxmlformats.org/officeDocument/2006/relationships/tags" Target="../tags/tag293.xml" /><Relationship Id="rId2" Type="http://schemas.openxmlformats.org/officeDocument/2006/relationships/tags" Target="../tags/tag282.xml" /><Relationship Id="rId3" Type="http://schemas.openxmlformats.org/officeDocument/2006/relationships/tags" Target="../tags/tag283.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tags" Target="../tags/tag286.xml" /><Relationship Id="rId7" Type="http://schemas.openxmlformats.org/officeDocument/2006/relationships/tags" Target="../tags/tag287.xml" /><Relationship Id="rId8" Type="http://schemas.openxmlformats.org/officeDocument/2006/relationships/tags" Target="../tags/tag288.xml" /><Relationship Id="rId9" Type="http://schemas.openxmlformats.org/officeDocument/2006/relationships/tags" Target="../tags/tag28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6.xml" /><Relationship Id="rId11" Type="http://schemas.openxmlformats.org/officeDocument/2006/relationships/tags" Target="../tags/tag307.xml" /><Relationship Id="rId12" Type="http://schemas.openxmlformats.org/officeDocument/2006/relationships/tags" Target="../tags/tag308.xml" /><Relationship Id="rId13" Type="http://schemas.openxmlformats.org/officeDocument/2006/relationships/tags" Target="../tags/tag309.xml" /><Relationship Id="rId2" Type="http://schemas.openxmlformats.org/officeDocument/2006/relationships/tags" Target="../tags/tag298.xml" /><Relationship Id="rId3" Type="http://schemas.openxmlformats.org/officeDocument/2006/relationships/tags" Target="../tags/tag299.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tags" Target="../tags/tag302.xml" /><Relationship Id="rId7" Type="http://schemas.openxmlformats.org/officeDocument/2006/relationships/tags" Target="../tags/tag303.xml" /><Relationship Id="rId8" Type="http://schemas.openxmlformats.org/officeDocument/2006/relationships/tags" Target="../tags/tag304.xml" /><Relationship Id="rId9" Type="http://schemas.openxmlformats.org/officeDocument/2006/relationships/tags" Target="../tags/tag30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10.xml" /><Relationship Id="rId3" Type="http://schemas.openxmlformats.org/officeDocument/2006/relationships/tags" Target="../tags/tag311.xml" /><Relationship Id="rId4" Type="http://schemas.openxmlformats.org/officeDocument/2006/relationships/tags" Target="../tags/tag3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1.xml" /><Relationship Id="rId11" Type="http://schemas.openxmlformats.org/officeDocument/2006/relationships/tags" Target="../tags/tag322.xml" /><Relationship Id="rId12" Type="http://schemas.openxmlformats.org/officeDocument/2006/relationships/tags" Target="../tags/tag323.xml" /><Relationship Id="rId13" Type="http://schemas.openxmlformats.org/officeDocument/2006/relationships/tags" Target="../tags/tag324.xml" /><Relationship Id="rId14" Type="http://schemas.openxmlformats.org/officeDocument/2006/relationships/tags" Target="../tags/tag325.xml" /><Relationship Id="rId15" Type="http://schemas.openxmlformats.org/officeDocument/2006/relationships/tags" Target="../tags/tag326.xml" /><Relationship Id="rId16" Type="http://schemas.openxmlformats.org/officeDocument/2006/relationships/tags" Target="../tags/tag327.xml" /><Relationship Id="rId17" Type="http://schemas.openxmlformats.org/officeDocument/2006/relationships/tags" Target="../tags/tag328.xml" /><Relationship Id="rId18" Type="http://schemas.openxmlformats.org/officeDocument/2006/relationships/tags" Target="../tags/tag329.xml" /><Relationship Id="rId19" Type="http://schemas.openxmlformats.org/officeDocument/2006/relationships/tags" Target="../tags/tag330.xml" /><Relationship Id="rId2" Type="http://schemas.openxmlformats.org/officeDocument/2006/relationships/tags" Target="../tags/tag313.xml" /><Relationship Id="rId20" Type="http://schemas.openxmlformats.org/officeDocument/2006/relationships/tags" Target="../tags/tag331.xml" /><Relationship Id="rId21" Type="http://schemas.openxmlformats.org/officeDocument/2006/relationships/tags" Target="../tags/tag332.xml" /><Relationship Id="rId22" Type="http://schemas.openxmlformats.org/officeDocument/2006/relationships/tags" Target="../tags/tag333.xml" /><Relationship Id="rId23" Type="http://schemas.openxmlformats.org/officeDocument/2006/relationships/tags" Target="../tags/tag334.xml" /><Relationship Id="rId24" Type="http://schemas.openxmlformats.org/officeDocument/2006/relationships/tags" Target="../tags/tag335.xml" /><Relationship Id="rId25" Type="http://schemas.openxmlformats.org/officeDocument/2006/relationships/tags" Target="../tags/tag336.xml" /><Relationship Id="rId26" Type="http://schemas.openxmlformats.org/officeDocument/2006/relationships/tags" Target="../tags/tag337.xml" /><Relationship Id="rId27" Type="http://schemas.openxmlformats.org/officeDocument/2006/relationships/tags" Target="../tags/tag338.xml" /><Relationship Id="rId28" Type="http://schemas.openxmlformats.org/officeDocument/2006/relationships/tags" Target="../tags/tag339.xml" /><Relationship Id="rId29" Type="http://schemas.openxmlformats.org/officeDocument/2006/relationships/tags" Target="../tags/tag340.xml" /><Relationship Id="rId3" Type="http://schemas.openxmlformats.org/officeDocument/2006/relationships/tags" Target="../tags/tag314.xml" /><Relationship Id="rId30" Type="http://schemas.openxmlformats.org/officeDocument/2006/relationships/tags" Target="../tags/tag341.xml" /><Relationship Id="rId4" Type="http://schemas.openxmlformats.org/officeDocument/2006/relationships/tags" Target="../tags/tag315.xml" /><Relationship Id="rId5" Type="http://schemas.openxmlformats.org/officeDocument/2006/relationships/tags" Target="../tags/tag316.xml" /><Relationship Id="rId6" Type="http://schemas.openxmlformats.org/officeDocument/2006/relationships/tags" Target="../tags/tag317.xml" /><Relationship Id="rId7" Type="http://schemas.openxmlformats.org/officeDocument/2006/relationships/tags" Target="../tags/tag318.xml" /><Relationship Id="rId8" Type="http://schemas.openxmlformats.org/officeDocument/2006/relationships/tags" Target="../tags/tag319.xml" /><Relationship Id="rId9" Type="http://schemas.openxmlformats.org/officeDocument/2006/relationships/tags" Target="../tags/tag3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50.xml" /><Relationship Id="rId11" Type="http://schemas.openxmlformats.org/officeDocument/2006/relationships/tags" Target="../tags/tag351.xml" /><Relationship Id="rId12" Type="http://schemas.openxmlformats.org/officeDocument/2006/relationships/tags" Target="../tags/tag352.xml" /><Relationship Id="rId13" Type="http://schemas.openxmlformats.org/officeDocument/2006/relationships/tags" Target="../tags/tag353.xml" /><Relationship Id="rId14" Type="http://schemas.openxmlformats.org/officeDocument/2006/relationships/tags" Target="../tags/tag354.xml" /><Relationship Id="rId15" Type="http://schemas.openxmlformats.org/officeDocument/2006/relationships/tags" Target="../tags/tag355.xml" /><Relationship Id="rId16" Type="http://schemas.openxmlformats.org/officeDocument/2006/relationships/tags" Target="../tags/tag356.xml" /><Relationship Id="rId17" Type="http://schemas.openxmlformats.org/officeDocument/2006/relationships/tags" Target="../tags/tag357.xml" /><Relationship Id="rId18" Type="http://schemas.openxmlformats.org/officeDocument/2006/relationships/tags" Target="../tags/tag358.xml" /><Relationship Id="rId19" Type="http://schemas.openxmlformats.org/officeDocument/2006/relationships/tags" Target="../tags/tag359.xml" /><Relationship Id="rId2" Type="http://schemas.openxmlformats.org/officeDocument/2006/relationships/tags" Target="../tags/tag342.xml" /><Relationship Id="rId20" Type="http://schemas.openxmlformats.org/officeDocument/2006/relationships/tags" Target="../tags/tag360.xml" /><Relationship Id="rId21" Type="http://schemas.openxmlformats.org/officeDocument/2006/relationships/tags" Target="../tags/tag361.xml" /><Relationship Id="rId22" Type="http://schemas.openxmlformats.org/officeDocument/2006/relationships/tags" Target="../tags/tag362.xml" /><Relationship Id="rId23" Type="http://schemas.openxmlformats.org/officeDocument/2006/relationships/tags" Target="../tags/tag363.xml" /><Relationship Id="rId24" Type="http://schemas.openxmlformats.org/officeDocument/2006/relationships/tags" Target="../tags/tag364.xml" /><Relationship Id="rId25" Type="http://schemas.openxmlformats.org/officeDocument/2006/relationships/tags" Target="../tags/tag365.xml" /><Relationship Id="rId26" Type="http://schemas.openxmlformats.org/officeDocument/2006/relationships/tags" Target="../tags/tag366.xml" /><Relationship Id="rId27" Type="http://schemas.openxmlformats.org/officeDocument/2006/relationships/tags" Target="../tags/tag367.xml" /><Relationship Id="rId28" Type="http://schemas.openxmlformats.org/officeDocument/2006/relationships/tags" Target="../tags/tag368.xml" /><Relationship Id="rId29" Type="http://schemas.openxmlformats.org/officeDocument/2006/relationships/tags" Target="../tags/tag369.xml" /><Relationship Id="rId3" Type="http://schemas.openxmlformats.org/officeDocument/2006/relationships/tags" Target="../tags/tag343.xml" /><Relationship Id="rId30" Type="http://schemas.openxmlformats.org/officeDocument/2006/relationships/tags" Target="../tags/tag370.xml"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tags" Target="../tags/tag346.xml" /><Relationship Id="rId7" Type="http://schemas.openxmlformats.org/officeDocument/2006/relationships/tags" Target="../tags/tag347.xml" /><Relationship Id="rId8" Type="http://schemas.openxmlformats.org/officeDocument/2006/relationships/tags" Target="../tags/tag348.xml" /><Relationship Id="rId9" Type="http://schemas.openxmlformats.org/officeDocument/2006/relationships/tags" Target="../tags/tag34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79.xml" /><Relationship Id="rId11" Type="http://schemas.openxmlformats.org/officeDocument/2006/relationships/tags" Target="../tags/tag380.xml" /><Relationship Id="rId12" Type="http://schemas.openxmlformats.org/officeDocument/2006/relationships/tags" Target="../tags/tag381.xml" /><Relationship Id="rId13" Type="http://schemas.openxmlformats.org/officeDocument/2006/relationships/tags" Target="../tags/tag382.xml" /><Relationship Id="rId2" Type="http://schemas.openxmlformats.org/officeDocument/2006/relationships/tags" Target="../tags/tag371.xml" /><Relationship Id="rId3" Type="http://schemas.openxmlformats.org/officeDocument/2006/relationships/tags" Target="../tags/tag372.xml" /><Relationship Id="rId4" Type="http://schemas.openxmlformats.org/officeDocument/2006/relationships/tags" Target="../tags/tag373.xml" /><Relationship Id="rId5" Type="http://schemas.openxmlformats.org/officeDocument/2006/relationships/tags" Target="../tags/tag374.xml" /><Relationship Id="rId6" Type="http://schemas.openxmlformats.org/officeDocument/2006/relationships/tags" Target="../tags/tag375.xml" /><Relationship Id="rId7" Type="http://schemas.openxmlformats.org/officeDocument/2006/relationships/tags" Target="../tags/tag376.xml" /><Relationship Id="rId8" Type="http://schemas.openxmlformats.org/officeDocument/2006/relationships/tags" Target="../tags/tag377.xml" /><Relationship Id="rId9" Type="http://schemas.openxmlformats.org/officeDocument/2006/relationships/tags" Target="../tags/tag37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11313303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4"/>
            <p:custDataLst>
              <p:tags r:id="rId3"/>
            </p:custDataLst>
          </p:nvPr>
        </p:nvSpPr>
        <p:spPr/>
        <p:txBody>
          <a:bodyPr/>
          <a:lstStyle/>
          <a:p>
            <a:r>
              <a:rPr lang="zh-CN" altLang="en-US"/>
              <a:t>汇报人：</a:t>
            </a:r>
            <a:endParaRPr lang="zh-CN" altLang="en-US"/>
          </a:p>
        </p:txBody>
      </p:sp>
      <p:sp>
        <p:nvSpPr>
          <p:cNvPr id="1048650" name="标题 3"/>
          <p:cNvSpPr>
            <a:spLocks noGrp="1"/>
          </p:cNvSpPr>
          <p:nvPr>
            <p:ph type="title" idx="3"/>
            <p:custDataLst>
              <p:tags r:id="rId4"/>
            </p:custDataLst>
          </p:nvPr>
        </p:nvSpPr>
        <p:spPr/>
        <p:txBody>
          <a:bodyPr>
            <a:normAutofit fontScale="98333"/>
          </a:bodyPr>
          <a:lstStyle/>
          <a:p>
            <a:r>
              <a:rPr lang="zh-CN" altLang="en-US"/>
              <a:t>康美之恋广告鉴赏</a:t>
            </a:r>
            <a:endParaRPr lang="zh-CN" altLang="en-US"/>
          </a:p>
        </p:txBody>
      </p:sp>
      <p:sp>
        <p:nvSpPr>
          <p:cNvPr id="1048652" name="文本占位符 5"/>
          <p:cNvSpPr>
            <a:spLocks noGrp="1"/>
          </p:cNvSpPr>
          <p:nvPr>
            <p:ph type="body" idx="1"/>
            <p:custDataLst>
              <p:tags r:id="rId5"/>
            </p:custDataLst>
          </p:nvPr>
        </p:nvSpPr>
        <p:spPr/>
        <p:txBody>
          <a:bodyPr>
            <a:normAutofit fontScale="95833" lnSpcReduction="10000"/>
          </a:bodyPr>
          <a:lstStyle/>
          <a:p>
            <a:r>
              <a:rPr lang="zh-CN" altLang="en-US"/>
              <a:t>添加文档副标题</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20" name="标题 2"/>
          <p:cNvSpPr>
            <a:spLocks noGrp="1"/>
          </p:cNvSpPr>
          <p:nvPr>
            <p:ph type="title" idx="5"/>
            <p:custDataLst>
              <p:tags r:id="rId3"/>
            </p:custDataLst>
          </p:nvPr>
        </p:nvSpPr>
        <p:spPr/>
        <p:txBody>
          <a:bodyPr/>
          <a:lstStyle/>
          <a:p>
            <a:r>
              <a:rPr lang="zh-CN" altLang="en-US"/>
              <a:t>目录</a:t>
            </a:r>
            <a:endParaRPr lang="zh-CN" altLang="en-US"/>
          </a:p>
        </p:txBody>
      </p:sp>
      <p:cxnSp>
        <p:nvCxnSpPr>
          <p:cNvPr id="3145729" name="直接连接符 32"/>
          <p:cNvCxnSpPr/>
          <p:nvPr>
            <p:custDataLst>
              <p:tags r:id="rId4"/>
            </p:custDataLst>
          </p:nvPr>
        </p:nvCxnSpPr>
        <p:spPr>
          <a:xfrm flipH="1">
            <a:off x="3951970" y="2725420"/>
            <a:ext cx="0" cy="259207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1048922" name="序号"/>
          <p:cNvSpPr txBox="1"/>
          <p:nvPr>
            <p:custDataLst>
              <p:tags r:id="rId5"/>
            </p:custDataLst>
          </p:nvPr>
        </p:nvSpPr>
        <p:spPr>
          <a:xfrm>
            <a:off x="2617200" y="2730500"/>
            <a:ext cx="1257935" cy="612140"/>
          </a:xfrm>
          <a:prstGeom prst="rect">
            <a:avLst/>
          </a:prstGeom>
          <a:noFill/>
        </p:spPr>
        <p:txBody>
          <a:bodyPr wrap="square" lIns="0" tIns="0" rIns="0" bIns="0" rtlCol="0" anchor="ctr">
            <a:normAutofit fontScale="97222"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a:solidFill>
                  <a:schemeClr val="accent1"/>
                </a:solidFill>
                <a:latin typeface="+mj-ea"/>
                <a:ea typeface="+mj-ea"/>
              </a:rPr>
              <a:t>壹</a:t>
            </a:r>
            <a:endParaRPr lang="zh-CN" altLang="en-US" sz="3600">
              <a:solidFill>
                <a:schemeClr val="accent1"/>
              </a:solidFill>
              <a:latin typeface="+mj-ea"/>
              <a:ea typeface="+mj-ea"/>
            </a:endParaRPr>
          </a:p>
        </p:txBody>
      </p:sp>
      <p:sp>
        <p:nvSpPr>
          <p:cNvPr id="1048924" name="标题"/>
          <p:cNvSpPr txBox="1"/>
          <p:nvPr>
            <p:custDataLst>
              <p:tags r:id="rId6"/>
            </p:custDataLst>
          </p:nvPr>
        </p:nvSpPr>
        <p:spPr>
          <a:xfrm>
            <a:off x="2617470" y="3361055"/>
            <a:ext cx="1257935" cy="186944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solidFill>
                  <a:schemeClr val="accent1"/>
                </a:solidFill>
                <a:latin typeface="+mj-ea"/>
                <a:ea typeface="+mj-ea"/>
              </a:rPr>
              <a:t>添加</a:t>
            </a:r>
            <a:endParaRPr lang="zh-CN" altLang="en-US" sz="2000" spc="300">
              <a:solidFill>
                <a:schemeClr val="accent1"/>
              </a:solidFill>
              <a:latin typeface="+mj-ea"/>
              <a:ea typeface="+mj-ea"/>
            </a:endParaRPr>
          </a:p>
          <a:p>
            <a:r>
              <a:rPr lang="zh-CN" altLang="en-US" sz="2000" spc="300">
                <a:solidFill>
                  <a:schemeClr val="accent1"/>
                </a:solidFill>
                <a:latin typeface="+mj-ea"/>
                <a:ea typeface="+mj-ea"/>
              </a:rPr>
              <a:t>目录标题</a:t>
            </a:r>
            <a:endParaRPr lang="zh-CN" altLang="en-US" sz="2000" spc="300">
              <a:solidFill>
                <a:schemeClr val="accent1"/>
              </a:solidFill>
              <a:latin typeface="+mj-ea"/>
              <a:ea typeface="+mj-ea"/>
            </a:endParaRPr>
          </a:p>
        </p:txBody>
      </p:sp>
      <p:cxnSp>
        <p:nvCxnSpPr>
          <p:cNvPr id="3145731" name="直接连接符 66"/>
          <p:cNvCxnSpPr/>
          <p:nvPr>
            <p:custDataLst>
              <p:tags r:id="rId7"/>
            </p:custDataLst>
          </p:nvPr>
        </p:nvCxnSpPr>
        <p:spPr>
          <a:xfrm flipH="1">
            <a:off x="5509193" y="2725420"/>
            <a:ext cx="0" cy="259207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1048926" name="序号"/>
          <p:cNvSpPr txBox="1"/>
          <p:nvPr>
            <p:custDataLst>
              <p:tags r:id="rId8"/>
            </p:custDataLst>
          </p:nvPr>
        </p:nvSpPr>
        <p:spPr>
          <a:xfrm>
            <a:off x="4174423" y="2730500"/>
            <a:ext cx="1257935" cy="612140"/>
          </a:xfrm>
          <a:prstGeom prst="rect">
            <a:avLst/>
          </a:prstGeom>
          <a:noFill/>
        </p:spPr>
        <p:txBody>
          <a:bodyPr wrap="square" lIns="0" tIns="0" rIns="0" bIns="0" rtlCol="0" anchor="ctr">
            <a:normAutofit fontScale="97222"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a:solidFill>
                  <a:schemeClr val="accent1"/>
                </a:solidFill>
                <a:latin typeface="+mj-ea"/>
                <a:ea typeface="+mj-ea"/>
              </a:rPr>
              <a:t>贰</a:t>
            </a:r>
            <a:endParaRPr lang="zh-CN" altLang="en-US" sz="3600">
              <a:solidFill>
                <a:schemeClr val="accent1"/>
              </a:solidFill>
              <a:latin typeface="+mj-ea"/>
              <a:ea typeface="+mj-ea"/>
            </a:endParaRPr>
          </a:p>
        </p:txBody>
      </p:sp>
      <p:sp>
        <p:nvSpPr>
          <p:cNvPr id="1048928" name="标题"/>
          <p:cNvSpPr txBox="1"/>
          <p:nvPr>
            <p:custDataLst>
              <p:tags r:id="rId9"/>
            </p:custDataLst>
          </p:nvPr>
        </p:nvSpPr>
        <p:spPr>
          <a:xfrm>
            <a:off x="4174490" y="3361055"/>
            <a:ext cx="1257935" cy="186944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solidFill>
                  <a:schemeClr val="accent1"/>
                </a:solidFill>
                <a:latin typeface="+mj-ea"/>
                <a:ea typeface="+mj-ea"/>
              </a:rPr>
              <a:t>康美之恋广告概述</a:t>
            </a:r>
            <a:endParaRPr lang="zh-CN" altLang="en-US" sz="2000" spc="300">
              <a:solidFill>
                <a:schemeClr val="accent1"/>
              </a:solidFill>
              <a:latin typeface="+mj-ea"/>
              <a:ea typeface="+mj-ea"/>
            </a:endParaRPr>
          </a:p>
        </p:txBody>
      </p:sp>
      <p:cxnSp>
        <p:nvCxnSpPr>
          <p:cNvPr id="3145733" name="直接连接符 72"/>
          <p:cNvCxnSpPr/>
          <p:nvPr>
            <p:custDataLst>
              <p:tags r:id="rId10"/>
            </p:custDataLst>
          </p:nvPr>
        </p:nvCxnSpPr>
        <p:spPr>
          <a:xfrm flipH="1">
            <a:off x="7066416" y="2725420"/>
            <a:ext cx="0" cy="259207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1048930" name="序号"/>
          <p:cNvSpPr txBox="1"/>
          <p:nvPr>
            <p:custDataLst>
              <p:tags r:id="rId11"/>
            </p:custDataLst>
          </p:nvPr>
        </p:nvSpPr>
        <p:spPr>
          <a:xfrm>
            <a:off x="5731646" y="2730500"/>
            <a:ext cx="1257935" cy="612140"/>
          </a:xfrm>
          <a:prstGeom prst="rect">
            <a:avLst/>
          </a:prstGeom>
          <a:noFill/>
        </p:spPr>
        <p:txBody>
          <a:bodyPr wrap="square" lIns="0" tIns="0" rIns="0" bIns="0" rtlCol="0" anchor="ctr">
            <a:normAutofit fontScale="97222"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a:solidFill>
                  <a:schemeClr val="accent1"/>
                </a:solidFill>
                <a:latin typeface="+mj-ea"/>
                <a:ea typeface="+mj-ea"/>
              </a:rPr>
              <a:t>叁</a:t>
            </a:r>
            <a:endParaRPr lang="zh-CN" altLang="en-US" sz="3600">
              <a:solidFill>
                <a:schemeClr val="accent1"/>
              </a:solidFill>
              <a:latin typeface="+mj-ea"/>
              <a:ea typeface="+mj-ea"/>
            </a:endParaRPr>
          </a:p>
        </p:txBody>
      </p:sp>
      <p:sp>
        <p:nvSpPr>
          <p:cNvPr id="1048932" name="标题"/>
          <p:cNvSpPr txBox="1"/>
          <p:nvPr>
            <p:custDataLst>
              <p:tags r:id="rId12"/>
            </p:custDataLst>
          </p:nvPr>
        </p:nvSpPr>
        <p:spPr>
          <a:xfrm>
            <a:off x="5731510" y="3361055"/>
            <a:ext cx="1257935" cy="186944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solidFill>
                  <a:schemeClr val="accent1"/>
                </a:solidFill>
                <a:latin typeface="+mj-ea"/>
                <a:ea typeface="+mj-ea"/>
              </a:rPr>
              <a:t>康美之恋广告的视觉元素</a:t>
            </a:r>
            <a:endParaRPr lang="zh-CN" altLang="en-US" sz="2000" spc="300">
              <a:solidFill>
                <a:schemeClr val="accent1"/>
              </a:solidFill>
              <a:latin typeface="+mj-ea"/>
              <a:ea typeface="+mj-ea"/>
            </a:endParaRPr>
          </a:p>
        </p:txBody>
      </p:sp>
      <p:cxnSp>
        <p:nvCxnSpPr>
          <p:cNvPr id="3145735" name="直接连接符 78"/>
          <p:cNvCxnSpPr/>
          <p:nvPr>
            <p:custDataLst>
              <p:tags r:id="rId13"/>
            </p:custDataLst>
          </p:nvPr>
        </p:nvCxnSpPr>
        <p:spPr>
          <a:xfrm flipH="1">
            <a:off x="8623639" y="2725420"/>
            <a:ext cx="0" cy="259207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1048934" name="序号"/>
          <p:cNvSpPr txBox="1"/>
          <p:nvPr>
            <p:custDataLst>
              <p:tags r:id="rId14"/>
            </p:custDataLst>
          </p:nvPr>
        </p:nvSpPr>
        <p:spPr>
          <a:xfrm>
            <a:off x="7288869" y="2730500"/>
            <a:ext cx="1257935" cy="612140"/>
          </a:xfrm>
          <a:prstGeom prst="rect">
            <a:avLst/>
          </a:prstGeom>
          <a:noFill/>
        </p:spPr>
        <p:txBody>
          <a:bodyPr wrap="square" lIns="0" tIns="0" rIns="0" bIns="0" rtlCol="0" anchor="ctr">
            <a:normAutofit fontScale="97222"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a:solidFill>
                  <a:schemeClr val="accent1"/>
                </a:solidFill>
                <a:latin typeface="+mj-ea"/>
                <a:ea typeface="+mj-ea"/>
              </a:rPr>
              <a:t>肆</a:t>
            </a:r>
            <a:endParaRPr lang="zh-CN" altLang="en-US" sz="3600">
              <a:solidFill>
                <a:schemeClr val="accent1"/>
              </a:solidFill>
              <a:latin typeface="+mj-ea"/>
              <a:ea typeface="+mj-ea"/>
            </a:endParaRPr>
          </a:p>
        </p:txBody>
      </p:sp>
      <p:sp>
        <p:nvSpPr>
          <p:cNvPr id="1048936" name="标题"/>
          <p:cNvSpPr txBox="1"/>
          <p:nvPr>
            <p:custDataLst>
              <p:tags r:id="rId15"/>
            </p:custDataLst>
          </p:nvPr>
        </p:nvSpPr>
        <p:spPr>
          <a:xfrm>
            <a:off x="7289165" y="3361055"/>
            <a:ext cx="1257935" cy="186944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solidFill>
                  <a:schemeClr val="accent1"/>
                </a:solidFill>
                <a:latin typeface="+mj-ea"/>
                <a:ea typeface="+mj-ea"/>
              </a:rPr>
              <a:t>康美之恋广告的音乐元素</a:t>
            </a:r>
            <a:endParaRPr lang="zh-CN" altLang="en-US" sz="2000" spc="300">
              <a:solidFill>
                <a:schemeClr val="accent1"/>
              </a:solidFill>
              <a:latin typeface="+mj-ea"/>
              <a:ea typeface="+mj-ea"/>
            </a:endParaRPr>
          </a:p>
        </p:txBody>
      </p:sp>
      <p:cxnSp>
        <p:nvCxnSpPr>
          <p:cNvPr id="3145737" name="直接连接符 84"/>
          <p:cNvCxnSpPr/>
          <p:nvPr>
            <p:custDataLst>
              <p:tags r:id="rId16"/>
            </p:custDataLst>
          </p:nvPr>
        </p:nvCxnSpPr>
        <p:spPr>
          <a:xfrm flipH="1">
            <a:off x="10180862" y="2725420"/>
            <a:ext cx="0" cy="259207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1048938" name="序号"/>
          <p:cNvSpPr txBox="1"/>
          <p:nvPr>
            <p:custDataLst>
              <p:tags r:id="rId17"/>
            </p:custDataLst>
          </p:nvPr>
        </p:nvSpPr>
        <p:spPr>
          <a:xfrm>
            <a:off x="8846092" y="2730500"/>
            <a:ext cx="1257935" cy="612140"/>
          </a:xfrm>
          <a:prstGeom prst="rect">
            <a:avLst/>
          </a:prstGeom>
          <a:noFill/>
        </p:spPr>
        <p:txBody>
          <a:bodyPr wrap="square" lIns="0" tIns="0" rIns="0" bIns="0" rtlCol="0" anchor="ctr">
            <a:normAutofit fontScale="97222"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a:solidFill>
                  <a:schemeClr val="accent1"/>
                </a:solidFill>
                <a:latin typeface="+mj-ea"/>
                <a:ea typeface="+mj-ea"/>
              </a:rPr>
              <a:t>伍</a:t>
            </a:r>
            <a:endParaRPr lang="zh-CN" altLang="en-US" sz="3600">
              <a:solidFill>
                <a:schemeClr val="accent1"/>
              </a:solidFill>
              <a:latin typeface="+mj-ea"/>
              <a:ea typeface="+mj-ea"/>
            </a:endParaRPr>
          </a:p>
        </p:txBody>
      </p:sp>
      <p:sp>
        <p:nvSpPr>
          <p:cNvPr id="1048940" name="标题"/>
          <p:cNvSpPr txBox="1"/>
          <p:nvPr>
            <p:custDataLst>
              <p:tags r:id="rId18"/>
            </p:custDataLst>
          </p:nvPr>
        </p:nvSpPr>
        <p:spPr>
          <a:xfrm>
            <a:off x="8846185" y="3361055"/>
            <a:ext cx="1257935" cy="186944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solidFill>
                  <a:schemeClr val="accent1"/>
                </a:solidFill>
                <a:latin typeface="+mj-ea"/>
                <a:ea typeface="+mj-ea"/>
              </a:rPr>
              <a:t>康美之恋广告的文案设计</a:t>
            </a:r>
            <a:endParaRPr lang="zh-CN" altLang="en-US" sz="2000" spc="300">
              <a:solidFill>
                <a:schemeClr val="accent1"/>
              </a:solidFill>
              <a:latin typeface="+mj-ea"/>
              <a:ea typeface="+mj-ea"/>
            </a:endParaRPr>
          </a:p>
        </p:txBody>
      </p:sp>
      <p:sp>
        <p:nvSpPr>
          <p:cNvPr id="1048942" name="序号"/>
          <p:cNvSpPr txBox="1"/>
          <p:nvPr>
            <p:custDataLst>
              <p:tags r:id="rId19"/>
            </p:custDataLst>
          </p:nvPr>
        </p:nvSpPr>
        <p:spPr>
          <a:xfrm>
            <a:off x="10403316" y="2730500"/>
            <a:ext cx="1257935" cy="612140"/>
          </a:xfrm>
          <a:prstGeom prst="rect">
            <a:avLst/>
          </a:prstGeom>
          <a:noFill/>
        </p:spPr>
        <p:txBody>
          <a:bodyPr wrap="square" lIns="0" tIns="0" rIns="0" bIns="0" rtlCol="0" anchor="ctr">
            <a:normAutofit fontScale="97222"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a:solidFill>
                  <a:schemeClr val="accent1"/>
                </a:solidFill>
                <a:latin typeface="+mj-ea"/>
                <a:ea typeface="+mj-ea"/>
              </a:rPr>
              <a:t>陆</a:t>
            </a:r>
            <a:endParaRPr lang="zh-CN" altLang="en-US" sz="3600">
              <a:solidFill>
                <a:schemeClr val="accent1"/>
              </a:solidFill>
              <a:latin typeface="+mj-ea"/>
              <a:ea typeface="+mj-ea"/>
            </a:endParaRPr>
          </a:p>
        </p:txBody>
      </p:sp>
      <p:sp>
        <p:nvSpPr>
          <p:cNvPr id="1048944" name="标题"/>
          <p:cNvSpPr txBox="1"/>
          <p:nvPr>
            <p:custDataLst>
              <p:tags r:id="rId20"/>
            </p:custDataLst>
          </p:nvPr>
        </p:nvSpPr>
        <p:spPr>
          <a:xfrm>
            <a:off x="10403205" y="3361055"/>
            <a:ext cx="1257935" cy="186944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solidFill>
                  <a:schemeClr val="accent1"/>
                </a:solidFill>
                <a:latin typeface="+mj-ea"/>
                <a:ea typeface="+mj-ea"/>
              </a:rPr>
              <a:t>康美之恋广告的品牌传播策略</a:t>
            </a:r>
            <a:endParaRPr lang="zh-CN" altLang="en-US" sz="2000" spc="300">
              <a:solidFill>
                <a:schemeClr val="accent1"/>
              </a:solidFill>
              <a:latin typeface="+mj-ea"/>
              <a:ea typeface="+mj-ea"/>
            </a:endParaRPr>
          </a:p>
        </p:txBody>
      </p: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08" name="标题 3"/>
          <p:cNvSpPr>
            <a:spLocks noGrp="1"/>
          </p:cNvSpPr>
          <p:nvPr>
            <p:ph type="title" idx="3"/>
            <p:custDataLst>
              <p:tags r:id="rId2"/>
            </p:custDataLst>
          </p:nvPr>
        </p:nvSpPr>
        <p:spPr/>
        <p:txBody>
          <a:bodyPr/>
          <a:lstStyle/>
          <a:p>
            <a:r>
              <a:rPr lang="zh-CN" altLang="en-US"/>
              <a:t>单击此处</a:t>
            </a:r>
            <a:endParaRPr lang="zh-CN" altLang="en-US"/>
          </a:p>
          <a:p>
            <a:r>
              <a:rPr lang="zh-CN" altLang="en-US"/>
              <a:t>添加章节标题</a:t>
            </a:r>
            <a:endParaRPr lang="zh-CN" altLang="en-US"/>
          </a:p>
        </p:txBody>
      </p:sp>
      <p:sp>
        <p:nvSpPr>
          <p:cNvPr id="1049010" name="文本占位符 5"/>
          <p:cNvSpPr>
            <a:spLocks noGrp="1"/>
          </p:cNvSpPr>
          <p:nvPr>
            <p:ph type="body" idx="2"/>
            <p:custDataLst>
              <p:tags r:id="rId3"/>
            </p:custDataLst>
          </p:nvPr>
        </p:nvSpPr>
        <p:spPr/>
        <p:txBody>
          <a:bodyPr/>
          <a:lstStyle/>
          <a:p>
            <a:r>
              <a:rPr lang="zh-CN" altLang="en-US"/>
              <a:t>第一章</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74" name="标题 3"/>
          <p:cNvSpPr>
            <a:spLocks noGrp="1"/>
          </p:cNvSpPr>
          <p:nvPr>
            <p:ph type="title" idx="3"/>
            <p:custDataLst>
              <p:tags r:id="rId2"/>
            </p:custDataLst>
          </p:nvPr>
        </p:nvSpPr>
        <p:spPr/>
        <p:txBody>
          <a:bodyPr/>
          <a:lstStyle/>
          <a:p>
            <a:r>
              <a:rPr lang="zh-CN" altLang="en-US"/>
              <a:t>康美之恋广告概述</a:t>
            </a:r>
            <a:endParaRPr lang="zh-CN" altLang="en-US"/>
          </a:p>
        </p:txBody>
      </p:sp>
      <p:sp>
        <p:nvSpPr>
          <p:cNvPr id="1049076" name="文本占位符 5"/>
          <p:cNvSpPr>
            <a:spLocks noGrp="1"/>
          </p:cNvSpPr>
          <p:nvPr>
            <p:ph type="body" idx="2"/>
            <p:custDataLst>
              <p:tags r:id="rId3"/>
            </p:custDataLst>
          </p:nvPr>
        </p:nvSpPr>
        <p:spPr/>
        <p:txBody>
          <a:bodyPr/>
          <a:lstStyle/>
          <a:p>
            <a:r>
              <a:rPr lang="zh-CN" altLang="en-US"/>
              <a:t>第二章</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140" name="标题 1"/>
          <p:cNvSpPr>
            <a:spLocks noGrp="1"/>
          </p:cNvSpPr>
          <p:nvPr>
            <p:ph type="title" idx="2"/>
          </p:nvPr>
        </p:nvSpPr>
        <p:spPr/>
        <p:txBody>
          <a:bodyPr>
            <a:normAutofit fontScale="94444"/>
          </a:bodyPr>
          <a:lstStyle/>
          <a:p>
            <a:r>
              <a:rPr lang="zh-CN" altLang="en-US"/>
              <a:t>广告背景</a:t>
            </a:r>
            <a:endParaRPr lang="zh-CN" altLang="en-US"/>
          </a:p>
        </p:txBody>
      </p:sp>
      <p:sp>
        <p:nvSpPr>
          <p:cNvPr id="1049142" name="矩形 3"/>
          <p:cNvSpPr/>
          <p:nvPr>
            <p:custDataLst>
              <p:tags r:id="rId2"/>
            </p:custDataLst>
          </p:nvPr>
        </p:nvSpPr>
        <p:spPr>
          <a:xfrm>
            <a:off x="972714" y="1775192"/>
            <a:ext cx="4918093" cy="124158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44" name="矩形 13"/>
          <p:cNvSpPr/>
          <p:nvPr>
            <p:custDataLst>
              <p:tags r:id="rId3"/>
            </p:custDataLst>
          </p:nvPr>
        </p:nvSpPr>
        <p:spPr>
          <a:xfrm>
            <a:off x="608400" y="1775192"/>
            <a:ext cx="177667" cy="124158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46" name="文本框 4"/>
          <p:cNvSpPr txBox="1"/>
          <p:nvPr>
            <p:custDataLst>
              <p:tags r:id="rId4"/>
            </p:custDataLst>
          </p:nvPr>
        </p:nvSpPr>
        <p:spPr>
          <a:xfrm>
            <a:off x="1160644"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广告主题：康美之恋</a:t>
            </a:r>
            <a:endParaRPr lang="zh-CN" altLang="en-US" sz="2000" spc="150">
              <a:solidFill>
                <a:schemeClr val="tx1">
                  <a:lumMod val="85000"/>
                  <a:lumOff val="15000"/>
                </a:schemeClr>
              </a:solidFill>
              <a:latin typeface="+mn-ea"/>
              <a:sym typeface="+mn-ea"/>
            </a:endParaRPr>
          </a:p>
        </p:txBody>
      </p:sp>
      <p:sp>
        <p:nvSpPr>
          <p:cNvPr id="1049148" name="矩形 39"/>
          <p:cNvSpPr/>
          <p:nvPr>
            <p:custDataLst>
              <p:tags r:id="rId5"/>
            </p:custDataLst>
          </p:nvPr>
        </p:nvSpPr>
        <p:spPr>
          <a:xfrm>
            <a:off x="972714" y="3249126"/>
            <a:ext cx="4918093" cy="124158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50" name="矩形 5"/>
          <p:cNvSpPr/>
          <p:nvPr>
            <p:custDataLst>
              <p:tags r:id="rId6"/>
            </p:custDataLst>
          </p:nvPr>
        </p:nvSpPr>
        <p:spPr>
          <a:xfrm>
            <a:off x="608400" y="3249126"/>
            <a:ext cx="177667" cy="124158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52" name="文本框 41"/>
          <p:cNvSpPr txBox="1"/>
          <p:nvPr>
            <p:custDataLst>
              <p:tags r:id="rId7"/>
            </p:custDataLst>
          </p:nvPr>
        </p:nvSpPr>
        <p:spPr>
          <a:xfrm>
            <a:off x="1160644"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广告类型：音乐广告</a:t>
            </a:r>
            <a:endParaRPr lang="zh-CN" altLang="en-US" sz="2000" spc="150">
              <a:solidFill>
                <a:schemeClr val="tx1">
                  <a:lumMod val="85000"/>
                  <a:lumOff val="15000"/>
                </a:schemeClr>
              </a:solidFill>
              <a:latin typeface="+mn-ea"/>
              <a:sym typeface="+mn-ea"/>
            </a:endParaRPr>
          </a:p>
        </p:txBody>
      </p:sp>
      <p:sp>
        <p:nvSpPr>
          <p:cNvPr id="1049154" name="矩形 12"/>
          <p:cNvSpPr/>
          <p:nvPr>
            <p:custDataLst>
              <p:tags r:id="rId8"/>
            </p:custDataLst>
          </p:nvPr>
        </p:nvSpPr>
        <p:spPr>
          <a:xfrm>
            <a:off x="972714" y="4723060"/>
            <a:ext cx="4918093" cy="124158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56" name="矩形 17"/>
          <p:cNvSpPr/>
          <p:nvPr>
            <p:custDataLst>
              <p:tags r:id="rId9"/>
            </p:custDataLst>
          </p:nvPr>
        </p:nvSpPr>
        <p:spPr>
          <a:xfrm>
            <a:off x="608400" y="4723060"/>
            <a:ext cx="177667" cy="124158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58" name="文本框 19"/>
          <p:cNvSpPr txBox="1"/>
          <p:nvPr>
            <p:custDataLst>
              <p:tags r:id="rId10"/>
            </p:custDataLst>
          </p:nvPr>
        </p:nvSpPr>
        <p:spPr>
          <a:xfrm>
            <a:off x="1160644" y="4830174"/>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广告时长：3分钟</a:t>
            </a:r>
            <a:endParaRPr lang="zh-CN" altLang="en-US" sz="2000" spc="150">
              <a:solidFill>
                <a:schemeClr val="tx1">
                  <a:lumMod val="85000"/>
                  <a:lumOff val="15000"/>
                </a:schemeClr>
              </a:solidFill>
              <a:latin typeface="+mn-ea"/>
              <a:sym typeface="+mn-ea"/>
            </a:endParaRPr>
          </a:p>
        </p:txBody>
      </p:sp>
      <p:sp>
        <p:nvSpPr>
          <p:cNvPr id="1049160" name="矩形 49"/>
          <p:cNvSpPr/>
          <p:nvPr>
            <p:custDataLst>
              <p:tags r:id="rId11"/>
            </p:custDataLst>
          </p:nvPr>
        </p:nvSpPr>
        <p:spPr>
          <a:xfrm>
            <a:off x="6659355" y="1775192"/>
            <a:ext cx="4918093" cy="124158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2" name="矩形 26"/>
          <p:cNvSpPr/>
          <p:nvPr>
            <p:custDataLst>
              <p:tags r:id="rId12"/>
            </p:custDataLst>
          </p:nvPr>
        </p:nvSpPr>
        <p:spPr>
          <a:xfrm>
            <a:off x="6295041" y="1775192"/>
            <a:ext cx="177667" cy="124158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4" name="文本框 27"/>
          <p:cNvSpPr txBox="1"/>
          <p:nvPr>
            <p:custDataLst>
              <p:tags r:id="rId13"/>
            </p:custDataLst>
          </p:nvPr>
        </p:nvSpPr>
        <p:spPr>
          <a:xfrm>
            <a:off x="6847285"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广告制作：2007年</a:t>
            </a:r>
            <a:endParaRPr lang="zh-CN" altLang="en-US" sz="2000" spc="150">
              <a:solidFill>
                <a:schemeClr val="tx1">
                  <a:lumMod val="85000"/>
                  <a:lumOff val="15000"/>
                </a:schemeClr>
              </a:solidFill>
              <a:latin typeface="+mn-ea"/>
              <a:sym typeface="+mn-ea"/>
            </a:endParaRPr>
          </a:p>
        </p:txBody>
      </p:sp>
      <p:sp>
        <p:nvSpPr>
          <p:cNvPr id="1049166" name="矩形 64"/>
          <p:cNvSpPr/>
          <p:nvPr>
            <p:custDataLst>
              <p:tags r:id="rId14"/>
            </p:custDataLst>
          </p:nvPr>
        </p:nvSpPr>
        <p:spPr>
          <a:xfrm>
            <a:off x="6659355" y="3249126"/>
            <a:ext cx="4918093" cy="1241586"/>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8" name="矩形 65"/>
          <p:cNvSpPr/>
          <p:nvPr>
            <p:custDataLst>
              <p:tags r:id="rId15"/>
            </p:custDataLst>
          </p:nvPr>
        </p:nvSpPr>
        <p:spPr>
          <a:xfrm>
            <a:off x="6295041" y="3249126"/>
            <a:ext cx="177667" cy="1241586"/>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0" name="文本框 66"/>
          <p:cNvSpPr txBox="1"/>
          <p:nvPr>
            <p:custDataLst>
              <p:tags r:id="rId16"/>
            </p:custDataLst>
          </p:nvPr>
        </p:nvSpPr>
        <p:spPr>
          <a:xfrm>
            <a:off x="6847285"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广告发布：2007年</a:t>
            </a:r>
            <a:endParaRPr lang="zh-CN" altLang="en-US" sz="2000" spc="150">
              <a:solidFill>
                <a:schemeClr val="tx1">
                  <a:lumMod val="85000"/>
                  <a:lumOff val="15000"/>
                </a:schemeClr>
              </a:solidFill>
              <a:latin typeface="+mn-ea"/>
              <a:sym typeface="+mn-ea"/>
            </a:endParaRPr>
          </a:p>
        </p:txBody>
      </p:sp>
      <p:sp>
        <p:nvSpPr>
          <p:cNvPr id="1049172" name="矩形 67"/>
          <p:cNvSpPr/>
          <p:nvPr>
            <p:custDataLst>
              <p:tags r:id="rId17"/>
            </p:custDataLst>
          </p:nvPr>
        </p:nvSpPr>
        <p:spPr>
          <a:xfrm>
            <a:off x="6659355" y="4723060"/>
            <a:ext cx="4918093" cy="1241586"/>
          </a:xfrm>
          <a:prstGeom prst="rect">
            <a:avLst/>
          </a:prstGeom>
          <a:solidFill>
            <a:schemeClr val="accent6">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4" name="矩形 68"/>
          <p:cNvSpPr/>
          <p:nvPr>
            <p:custDataLst>
              <p:tags r:id="rId18"/>
            </p:custDataLst>
          </p:nvPr>
        </p:nvSpPr>
        <p:spPr>
          <a:xfrm>
            <a:off x="6295041" y="4723060"/>
            <a:ext cx="177667" cy="1241586"/>
          </a:xfrm>
          <a:prstGeom prst="rect">
            <a:avLst/>
          </a:pr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6" name="文本框 69"/>
          <p:cNvSpPr txBox="1"/>
          <p:nvPr>
            <p:custDataLst>
              <p:tags r:id="rId19"/>
            </p:custDataLst>
          </p:nvPr>
        </p:nvSpPr>
        <p:spPr>
          <a:xfrm>
            <a:off x="6847285" y="4830174"/>
            <a:ext cx="4619588" cy="1027100"/>
          </a:xfrm>
          <a:prstGeom prst="rect">
            <a:avLst/>
          </a:prstGeom>
          <a:noFill/>
        </p:spPr>
        <p:txBody>
          <a:bodyPr vert="horz" wrap="square" lIns="91440" tIns="45720" rIns="91440" bIns="45720" rtlCol="0" anchor="ctr"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广告目的：宣传康美药业提升品牌形象</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240" name="标题 1"/>
          <p:cNvSpPr>
            <a:spLocks noGrp="1"/>
          </p:cNvSpPr>
          <p:nvPr>
            <p:ph type="title" idx="2"/>
          </p:nvPr>
        </p:nvSpPr>
        <p:spPr/>
        <p:txBody>
          <a:bodyPr>
            <a:normAutofit fontScale="94444"/>
          </a:bodyPr>
          <a:lstStyle/>
          <a:p>
            <a:r>
              <a:rPr lang="zh-CN" altLang="en-US"/>
              <a:t>广告创意</a:t>
            </a:r>
            <a:endParaRPr lang="zh-CN" altLang="en-US"/>
          </a:p>
        </p:txBody>
      </p:sp>
      <p:sp>
        <p:nvSpPr>
          <p:cNvPr id="1049242"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4"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8"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0"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2"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4"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6"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广告主题：以中药文化为背景展现中药之美</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6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广告内容：以中药文化为背景展现中药之美传达中药文化内涵</a:t>
            </a:r>
            <a:endParaRPr sz="2000" err="1">
              <a:solidFill>
                <a:schemeClr val="tx1">
                  <a:lumMod val="75000"/>
                  <a:lumOff val="25000"/>
                </a:schemeClr>
              </a:solidFill>
              <a:latin typeface="+mn-ea"/>
              <a:ea typeface="+mn-ea"/>
              <a:cs typeface="+mn-ea"/>
              <a:sym typeface="+mn-lt"/>
            </a:endParaRPr>
          </a:p>
        </p:txBody>
      </p:sp>
      <p:sp>
        <p:nvSpPr>
          <p:cNvPr id="1049262"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4"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6"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6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0"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2"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4"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6"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80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广告效果：广告播出后受到广泛关注和好评提升了康美药业的品牌形象和知名度</a:t>
            </a:r>
            <a:endParaRPr sz="2000" err="1">
              <a:solidFill>
                <a:schemeClr val="tx1">
                  <a:lumMod val="75000"/>
                  <a:lumOff val="25000"/>
                </a:schemeClr>
              </a:solidFill>
              <a:latin typeface="+mn-ea"/>
              <a:ea typeface="+mn-ea"/>
              <a:cs typeface="+mn-ea"/>
              <a:sym typeface="+mn-lt"/>
            </a:endParaRPr>
          </a:p>
        </p:txBody>
      </p:sp>
      <p:sp>
        <p:nvSpPr>
          <p:cNvPr id="104928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广告形式：采用音乐、舞蹈、画面等多种形式展现中药之美</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344" name="标题 1"/>
          <p:cNvSpPr>
            <a:spLocks noGrp="1"/>
          </p:cNvSpPr>
          <p:nvPr>
            <p:ph type="title" idx="2"/>
          </p:nvPr>
        </p:nvSpPr>
        <p:spPr/>
        <p:txBody>
          <a:bodyPr>
            <a:normAutofit fontScale="97222"/>
          </a:bodyPr>
          <a:lstStyle/>
          <a:p>
            <a:r>
              <a:rPr lang="zh-CN" altLang="en-US"/>
              <a:t>广告目的</a:t>
            </a:r>
            <a:endParaRPr lang="zh-CN" altLang="en-US"/>
          </a:p>
        </p:txBody>
      </p:sp>
      <p:sp>
        <p:nvSpPr>
          <p:cNvPr id="104934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4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5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5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5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5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5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6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6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6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6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6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7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7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7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宣传康美药业的品牌形象</a:t>
            </a:r>
            <a:endParaRPr lang="zh-CN" altLang="en-US" sz="1200" spc="150">
              <a:solidFill>
                <a:schemeClr val="tx1">
                  <a:lumMod val="65000"/>
                  <a:lumOff val="35000"/>
                </a:schemeClr>
              </a:solidFill>
              <a:latin typeface="+mn-ea"/>
              <a:sym typeface="+mn-ea"/>
            </a:endParaRPr>
          </a:p>
        </p:txBody>
      </p:sp>
      <p:sp>
        <p:nvSpPr>
          <p:cNvPr id="104938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吸引潜在客户促进销售增长</a:t>
            </a:r>
            <a:endParaRPr lang="zh-CN" altLang="en-US" sz="1200" spc="150">
              <a:solidFill>
                <a:schemeClr val="tx1">
                  <a:lumMod val="65000"/>
                  <a:lumOff val="35000"/>
                </a:schemeClr>
              </a:solidFill>
              <a:latin typeface="+mn-ea"/>
              <a:sym typeface="+mn-ea"/>
            </a:endParaRPr>
          </a:p>
        </p:txBody>
      </p:sp>
      <p:sp>
        <p:nvSpPr>
          <p:cNvPr id="104938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提高消费者对康美药业的认知度和信任度</a:t>
            </a:r>
            <a:endParaRPr lang="zh-CN" altLang="en-US" sz="1200" spc="150">
              <a:solidFill>
                <a:schemeClr val="tx1">
                  <a:lumMod val="65000"/>
                  <a:lumOff val="35000"/>
                </a:schemeClr>
              </a:solidFill>
              <a:latin typeface="+mn-ea"/>
              <a:sym typeface="+mn-ea"/>
            </a:endParaRPr>
          </a:p>
        </p:txBody>
      </p:sp>
      <p:sp>
        <p:nvSpPr>
          <p:cNvPr id="104938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展示康美药业的产品特点和优势</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452" name="标题 1"/>
          <p:cNvSpPr>
            <a:spLocks noGrp="1"/>
          </p:cNvSpPr>
          <p:nvPr>
            <p:ph type="title" idx="2"/>
          </p:nvPr>
        </p:nvSpPr>
        <p:spPr/>
        <p:txBody>
          <a:bodyPr>
            <a:normAutofit fontScale="97222"/>
          </a:bodyPr>
          <a:lstStyle/>
          <a:p>
            <a:r>
              <a:rPr lang="zh-CN" altLang="en-US"/>
              <a:t>广告效果</a:t>
            </a:r>
            <a:endParaRPr lang="zh-CN" altLang="en-US"/>
          </a:p>
        </p:txBody>
      </p:sp>
      <p:sp>
        <p:nvSpPr>
          <p:cNvPr id="1049454"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6"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8"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0"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2"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4"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6"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8"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8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广告创意：以音乐、画面、故事相结合的方式展现了康美药业的品牌形象和产品特点</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7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广告效果：吸引了大量消费者关注提升了康美药业的市场份额和销售业绩</a:t>
            </a:r>
            <a:endParaRPr sz="2000" err="1">
              <a:solidFill>
                <a:schemeClr val="tx1">
                  <a:lumMod val="75000"/>
                  <a:lumOff val="25000"/>
                </a:schemeClr>
              </a:solidFill>
              <a:latin typeface="+mn-ea"/>
              <a:ea typeface="+mn-ea"/>
              <a:cs typeface="+mn-ea"/>
              <a:sym typeface="+mn-lt"/>
            </a:endParaRPr>
          </a:p>
        </p:txBody>
      </p:sp>
      <p:sp>
        <p:nvSpPr>
          <p:cNvPr id="1049474"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6"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8"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80"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2"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4"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6"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8"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广告评价：获得了业界和消费者的高度评价被誉为中国广告界的经典之作</a:t>
            </a:r>
            <a:endParaRPr sz="2000" err="1">
              <a:solidFill>
                <a:schemeClr val="tx1">
                  <a:lumMod val="75000"/>
                  <a:lumOff val="25000"/>
                </a:schemeClr>
              </a:solidFill>
              <a:latin typeface="+mn-ea"/>
              <a:ea typeface="+mn-ea"/>
              <a:cs typeface="+mn-ea"/>
              <a:sym typeface="+mn-lt"/>
            </a:endParaRPr>
          </a:p>
        </p:txBody>
      </p:sp>
      <p:sp>
        <p:nvSpPr>
          <p:cNvPr id="104949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广告传播：通过电视、网络等媒体广泛传播提高了康美药业的品牌知名度和美誉度</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556" name="标题 3"/>
          <p:cNvSpPr>
            <a:spLocks noGrp="1"/>
          </p:cNvSpPr>
          <p:nvPr>
            <p:ph type="title" idx="3"/>
            <p:custDataLst>
              <p:tags r:id="rId2"/>
            </p:custDataLst>
          </p:nvPr>
        </p:nvSpPr>
        <p:spPr/>
        <p:txBody>
          <a:bodyPr/>
          <a:lstStyle/>
          <a:p>
            <a:r>
              <a:rPr lang="zh-CN" altLang="en-US"/>
              <a:t>康美之恋广告的视觉元素</a:t>
            </a:r>
            <a:endParaRPr lang="zh-CN" altLang="en-US"/>
          </a:p>
        </p:txBody>
      </p:sp>
      <p:sp>
        <p:nvSpPr>
          <p:cNvPr id="1049558" name="文本占位符 5"/>
          <p:cNvSpPr>
            <a:spLocks noGrp="1"/>
          </p:cNvSpPr>
          <p:nvPr>
            <p:ph type="body" idx="2"/>
            <p:custDataLst>
              <p:tags r:id="rId3"/>
            </p:custDataLst>
          </p:nvPr>
        </p:nvSpPr>
        <p:spPr/>
        <p:txBody>
          <a:bodyPr/>
          <a:lstStyle/>
          <a:p>
            <a:r>
              <a:rPr lang="zh-CN" altLang="en-US"/>
              <a:t>第三章</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622" name="标题 1"/>
          <p:cNvSpPr>
            <a:spLocks noGrp="1"/>
          </p:cNvSpPr>
          <p:nvPr>
            <p:ph type="title" idx="2"/>
          </p:nvPr>
        </p:nvSpPr>
        <p:spPr/>
        <p:txBody>
          <a:bodyPr>
            <a:normAutofit fontScale="97222"/>
          </a:bodyPr>
          <a:lstStyle/>
          <a:p>
            <a:r>
              <a:rPr lang="zh-CN" altLang="en-US"/>
              <a:t>色彩运用</a:t>
            </a:r>
            <a:endParaRPr lang="zh-CN" altLang="en-US"/>
          </a:p>
        </p:txBody>
      </p:sp>
      <p:sp>
        <p:nvSpPr>
          <p:cNvPr id="1049624"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26"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28"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30"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32"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34"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36"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38"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5"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40"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7"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59"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42"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44"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46"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1"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48"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3"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50"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5"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52"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54"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56"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58"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60"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主色调：以绿色为主象征自然、健康、环保</a:t>
            </a:r>
            <a:endParaRPr lang="zh-CN" altLang="en-US" sz="1200" spc="150">
              <a:solidFill>
                <a:schemeClr val="tx1">
                  <a:lumMod val="65000"/>
                  <a:lumOff val="35000"/>
                </a:schemeClr>
              </a:solidFill>
              <a:latin typeface="+mn-ea"/>
              <a:sym typeface="+mn-ea"/>
            </a:endParaRPr>
          </a:p>
        </p:txBody>
      </p:sp>
      <p:sp>
        <p:nvSpPr>
          <p:cNvPr id="1049662"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色彩运用：色彩运用得当与广告主题相契合增强广告效果</a:t>
            </a:r>
            <a:endParaRPr lang="zh-CN" altLang="en-US" sz="1200" spc="150">
              <a:solidFill>
                <a:schemeClr val="tx1">
                  <a:lumMod val="65000"/>
                  <a:lumOff val="35000"/>
                </a:schemeClr>
              </a:solidFill>
              <a:latin typeface="+mn-ea"/>
              <a:sym typeface="+mn-ea"/>
            </a:endParaRPr>
          </a:p>
        </p:txBody>
      </p:sp>
      <p:sp>
        <p:nvSpPr>
          <p:cNvPr id="1049664"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色彩搭配：绿色与蓝色、黄色等形成对比增强视觉冲击力</a:t>
            </a:r>
            <a:endParaRPr lang="zh-CN" altLang="en-US" sz="1200" spc="150">
              <a:solidFill>
                <a:schemeClr val="tx1">
                  <a:lumMod val="65000"/>
                  <a:lumOff val="35000"/>
                </a:schemeClr>
              </a:solidFill>
              <a:latin typeface="+mn-ea"/>
              <a:sym typeface="+mn-ea"/>
            </a:endParaRPr>
          </a:p>
        </p:txBody>
      </p:sp>
      <p:sp>
        <p:nvSpPr>
          <p:cNvPr id="1049666"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辅助色：以蓝色、黄色等为辅增加视觉层次感</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730" name="标题 1"/>
          <p:cNvSpPr>
            <a:spLocks noGrp="1"/>
          </p:cNvSpPr>
          <p:nvPr>
            <p:ph type="title" idx="2"/>
          </p:nvPr>
        </p:nvSpPr>
        <p:spPr/>
        <p:txBody>
          <a:bodyPr>
            <a:normAutofit fontScale="94444"/>
          </a:bodyPr>
          <a:lstStyle/>
          <a:p>
            <a:r>
              <a:rPr lang="zh-CN" altLang="en-US"/>
              <a:t>画面构图</a:t>
            </a:r>
            <a:endParaRPr lang="zh-CN" altLang="en-US"/>
          </a:p>
        </p:txBody>
      </p:sp>
      <p:sp>
        <p:nvSpPr>
          <p:cNvPr id="1049732"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734"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36"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pitchFamily="34" charset="-122"/>
                <a:sym typeface="+mn-ea"/>
              </a:rPr>
              <a:t>画面布局：采用对称式构图平衡稳定</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738"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4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42"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色彩搭配：以绿色为主色调清新自然</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744"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746"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pitchFamily="34" charset="-122"/>
                <a:sym typeface="+mn-ea"/>
              </a:rPr>
              <a:t>光影效果：运用光影效果增强画面层次感</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748"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50"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52"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54"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细节处理：注重细节处理如人物的表情、动作等</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818" name="标题 1"/>
          <p:cNvSpPr>
            <a:spLocks noGrp="1"/>
          </p:cNvSpPr>
          <p:nvPr>
            <p:ph type="title" idx="2"/>
          </p:nvPr>
        </p:nvSpPr>
        <p:spPr/>
        <p:txBody>
          <a:bodyPr>
            <a:normAutofit fontScale="97222"/>
          </a:bodyPr>
          <a:lstStyle/>
          <a:p>
            <a:r>
              <a:rPr lang="zh-CN" altLang="en-US"/>
              <a:t>人物形象</a:t>
            </a:r>
            <a:endParaRPr lang="zh-CN" altLang="en-US"/>
          </a:p>
        </p:txBody>
      </p:sp>
      <p:sp>
        <p:nvSpPr>
          <p:cNvPr id="1049820"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男女主角：形象鲜明气质优雅</a:t>
            </a:r>
            <a:endParaRPr lang="zh-CN" altLang="en-US" sz="1200" spc="150">
              <a:solidFill>
                <a:schemeClr val="tx1">
                  <a:lumMod val="65000"/>
                  <a:lumOff val="35000"/>
                </a:schemeClr>
              </a:solidFill>
              <a:latin typeface="+mn-ea"/>
              <a:sym typeface="+mn-ea"/>
            </a:endParaRPr>
          </a:p>
        </p:txBody>
      </p:sp>
      <p:sp>
        <p:nvSpPr>
          <p:cNvPr id="1049822"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服装造型：符合时代背景具有民族特色</a:t>
            </a:r>
            <a:endParaRPr lang="zh-CN" altLang="en-US" sz="1200" spc="150">
              <a:solidFill>
                <a:schemeClr val="tx1">
                  <a:lumMod val="65000"/>
                  <a:lumOff val="35000"/>
                </a:schemeClr>
              </a:solidFill>
              <a:latin typeface="+mn-ea"/>
              <a:sym typeface="+mn-ea"/>
            </a:endParaRPr>
          </a:p>
        </p:txBody>
      </p:sp>
      <p:sp>
        <p:nvSpPr>
          <p:cNvPr id="1049824"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场景设计：自然风光与人文景观相结合营造出浪漫氛围</a:t>
            </a:r>
            <a:endParaRPr lang="zh-CN" altLang="en-US" sz="1200" spc="150">
              <a:solidFill>
                <a:schemeClr val="tx1">
                  <a:lumMod val="65000"/>
                  <a:lumOff val="35000"/>
                </a:schemeClr>
              </a:solidFill>
              <a:latin typeface="+mn-ea"/>
              <a:sym typeface="+mn-ea"/>
            </a:endParaRPr>
          </a:p>
        </p:txBody>
      </p:sp>
      <p:sp>
        <p:nvSpPr>
          <p:cNvPr id="1049826"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色彩运用：以绿色为主色调象征自然、健康、环保</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890" name="标题 1"/>
          <p:cNvSpPr>
            <a:spLocks noGrp="1"/>
          </p:cNvSpPr>
          <p:nvPr>
            <p:ph type="title" idx="2"/>
          </p:nvPr>
        </p:nvSpPr>
        <p:spPr/>
        <p:txBody>
          <a:bodyPr>
            <a:normAutofit fontScale="97222"/>
          </a:bodyPr>
          <a:lstStyle/>
          <a:p>
            <a:r>
              <a:rPr lang="zh-CN" altLang="en-US"/>
              <a:t>场景设计</a:t>
            </a:r>
            <a:endParaRPr lang="zh-CN" altLang="en-US"/>
          </a:p>
        </p:txBody>
      </p:sp>
      <p:sp>
        <p:nvSpPr>
          <p:cNvPr id="1049892"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94"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89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98"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90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902"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904"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906"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90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现代都市元素：展现了现代都市的繁华景象如高楼大厦、车水马龙等</a:t>
            </a:r>
            <a:endParaRPr lang="zh-CN" altLang="en-US" sz="2400">
              <a:latin typeface="+mn-ea"/>
              <a:ea typeface="+mn-ea"/>
            </a:endParaRPr>
          </a:p>
        </p:txBody>
      </p:sp>
      <p:sp>
        <p:nvSpPr>
          <p:cNvPr id="1049910"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情感表达：通过场景设计传达了人们对美好生活的向往和追求</a:t>
            </a:r>
            <a:endParaRPr lang="zh-CN" altLang="en-US" sz="2400">
              <a:latin typeface="+mn-ea"/>
              <a:ea typeface="+mn-ea"/>
            </a:endParaRPr>
          </a:p>
        </p:txBody>
      </p:sp>
      <p:sp>
        <p:nvSpPr>
          <p:cNvPr id="1049912"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自然风光：展示了中国美丽的自然风光如青山绿水、蓝天白云等</a:t>
            </a:r>
            <a:endParaRPr lang="zh-CN" altLang="en-US" sz="2400">
              <a:latin typeface="+mn-ea"/>
              <a:ea typeface="+mn-ea"/>
            </a:endParaRPr>
          </a:p>
        </p:txBody>
      </p:sp>
      <p:sp>
        <p:nvSpPr>
          <p:cNvPr id="1049914"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传统文化元素：融入了中国传统文化元素如汉服、古琴、书法等</a:t>
            </a:r>
            <a:endParaRPr lang="zh-CN" altLang="en-US" sz="2400">
              <a:latin typeface="+mn-ea"/>
              <a:ea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978" name="标题 3"/>
          <p:cNvSpPr>
            <a:spLocks noGrp="1"/>
          </p:cNvSpPr>
          <p:nvPr>
            <p:ph type="title" idx="3"/>
            <p:custDataLst>
              <p:tags r:id="rId2"/>
            </p:custDataLst>
          </p:nvPr>
        </p:nvSpPr>
        <p:spPr/>
        <p:txBody>
          <a:bodyPr/>
          <a:lstStyle/>
          <a:p>
            <a:r>
              <a:rPr lang="zh-CN" altLang="en-US"/>
              <a:t>康美之恋广告的音乐元素</a:t>
            </a:r>
            <a:endParaRPr lang="zh-CN" altLang="en-US"/>
          </a:p>
        </p:txBody>
      </p:sp>
      <p:sp>
        <p:nvSpPr>
          <p:cNvPr id="1049980" name="文本占位符 5"/>
          <p:cNvSpPr>
            <a:spLocks noGrp="1"/>
          </p:cNvSpPr>
          <p:nvPr>
            <p:ph type="body" idx="2"/>
            <p:custDataLst>
              <p:tags r:id="rId3"/>
            </p:custDataLst>
          </p:nvPr>
        </p:nvSpPr>
        <p:spPr/>
        <p:txBody>
          <a:bodyPr/>
          <a:lstStyle/>
          <a:p>
            <a:r>
              <a:rPr lang="zh-CN" altLang="en-US"/>
              <a:t>第四章</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50044" name="标题 1"/>
          <p:cNvSpPr>
            <a:spLocks noGrp="1"/>
          </p:cNvSpPr>
          <p:nvPr>
            <p:ph type="title" idx="2"/>
          </p:nvPr>
        </p:nvSpPr>
        <p:spPr/>
        <p:txBody>
          <a:bodyPr>
            <a:normAutofit fontScale="94444"/>
          </a:bodyPr>
          <a:lstStyle/>
          <a:p>
            <a:r>
              <a:rPr lang="zh-CN" altLang="en-US"/>
              <a:t>音乐风格</a:t>
            </a:r>
            <a:endParaRPr lang="zh-CN" altLang="en-US"/>
          </a:p>
        </p:txBody>
      </p:sp>
      <p:sp>
        <p:nvSpPr>
          <p:cNvPr id="105004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4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5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5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5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7"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5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5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6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9"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6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1"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73"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6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6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06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5"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7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7"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7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9"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07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07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07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08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08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民族风格：融合了中国传统音乐元素如古筝、二胡等</a:t>
            </a:r>
            <a:endParaRPr lang="zh-CN" altLang="en-US" sz="1200" spc="150">
              <a:solidFill>
                <a:schemeClr val="tx1">
                  <a:lumMod val="65000"/>
                  <a:lumOff val="35000"/>
                </a:schemeClr>
              </a:solidFill>
              <a:latin typeface="+mn-ea"/>
              <a:sym typeface="+mn-ea"/>
            </a:endParaRPr>
          </a:p>
        </p:txBody>
      </p:sp>
      <p:sp>
        <p:nvSpPr>
          <p:cNvPr id="105008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励志风格：歌词积极向上鼓励人们勇敢追求梦想和幸福</a:t>
            </a:r>
            <a:endParaRPr lang="zh-CN" altLang="en-US" sz="1200" spc="150">
              <a:solidFill>
                <a:schemeClr val="tx1">
                  <a:lumMod val="65000"/>
                  <a:lumOff val="35000"/>
                </a:schemeClr>
              </a:solidFill>
              <a:latin typeface="+mn-ea"/>
              <a:sym typeface="+mn-ea"/>
            </a:endParaRPr>
          </a:p>
        </p:txBody>
      </p:sp>
      <p:sp>
        <p:nvSpPr>
          <p:cNvPr id="105008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抒情风格：旋律优美歌词深情表达了对爱情的向往和追求</a:t>
            </a:r>
            <a:endParaRPr lang="zh-CN" altLang="en-US" sz="1200" spc="150">
              <a:solidFill>
                <a:schemeClr val="tx1">
                  <a:lumMod val="65000"/>
                  <a:lumOff val="35000"/>
                </a:schemeClr>
              </a:solidFill>
              <a:latin typeface="+mn-ea"/>
              <a:sym typeface="+mn-ea"/>
            </a:endParaRPr>
          </a:p>
        </p:txBody>
      </p:sp>
      <p:sp>
        <p:nvSpPr>
          <p:cNvPr id="105008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现代风格：运用了现代流行音乐元素如电子音乐、摇滚等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50152" name="标题 1"/>
          <p:cNvSpPr>
            <a:spLocks noGrp="1"/>
          </p:cNvSpPr>
          <p:nvPr>
            <p:ph type="title" idx="2"/>
          </p:nvPr>
        </p:nvSpPr>
        <p:spPr/>
        <p:txBody>
          <a:bodyPr>
            <a:normAutofit fontScale="94444"/>
          </a:bodyPr>
          <a:lstStyle/>
          <a:p>
            <a:r>
              <a:rPr lang="zh-CN" altLang="en-US"/>
              <a:t>音乐与画面的结合</a:t>
            </a:r>
            <a:endParaRPr lang="zh-CN" altLang="en-US"/>
          </a:p>
        </p:txBody>
      </p:sp>
      <p:sp>
        <p:nvSpPr>
          <p:cNvPr id="1050154"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156"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158"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160"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162"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1"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164"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166"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168"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3"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170"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5"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87"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172"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174"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0176"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9"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178"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1"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180"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3"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0182"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184"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186"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188"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190"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音乐风格：民族风悠扬动听</a:t>
            </a:r>
            <a:endParaRPr lang="zh-CN" altLang="en-US" sz="1200" spc="150">
              <a:solidFill>
                <a:schemeClr val="tx1">
                  <a:lumMod val="65000"/>
                  <a:lumOff val="35000"/>
                </a:schemeClr>
              </a:solidFill>
              <a:latin typeface="+mn-ea"/>
              <a:sym typeface="+mn-ea"/>
            </a:endParaRPr>
          </a:p>
        </p:txBody>
      </p:sp>
      <p:sp>
        <p:nvSpPr>
          <p:cNvPr id="1050192"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音乐与画面的情感表达：音乐与画面共同传达出对自然、对爱情的赞美和向往</a:t>
            </a:r>
            <a:endParaRPr lang="zh-CN" altLang="en-US" sz="1200" spc="150">
              <a:solidFill>
                <a:schemeClr val="tx1">
                  <a:lumMod val="65000"/>
                  <a:lumOff val="35000"/>
                </a:schemeClr>
              </a:solidFill>
              <a:latin typeface="+mn-ea"/>
              <a:sym typeface="+mn-ea"/>
            </a:endParaRPr>
          </a:p>
        </p:txBody>
      </p:sp>
      <p:sp>
        <p:nvSpPr>
          <p:cNvPr id="1050194"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音乐与画面的融合：音乐与画面相互呼应营造出和谐、温馨的氛围</a:t>
            </a:r>
            <a:endParaRPr lang="zh-CN" altLang="en-US" sz="1200" spc="150">
              <a:solidFill>
                <a:schemeClr val="tx1">
                  <a:lumMod val="65000"/>
                  <a:lumOff val="35000"/>
                </a:schemeClr>
              </a:solidFill>
              <a:latin typeface="+mn-ea"/>
              <a:sym typeface="+mn-ea"/>
            </a:endParaRPr>
          </a:p>
        </p:txBody>
      </p:sp>
      <p:sp>
        <p:nvSpPr>
          <p:cNvPr id="1050196"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画面风格：自然风光清新唯美</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50260" name="标题 1"/>
          <p:cNvSpPr>
            <a:spLocks noGrp="1"/>
          </p:cNvSpPr>
          <p:nvPr>
            <p:ph type="title" idx="2"/>
          </p:nvPr>
        </p:nvSpPr>
        <p:spPr/>
        <p:txBody>
          <a:bodyPr>
            <a:normAutofit fontScale="94444"/>
          </a:bodyPr>
          <a:lstStyle/>
          <a:p>
            <a:r>
              <a:rPr lang="zh-CN" altLang="en-US"/>
              <a:t>音乐对情感的表达</a:t>
            </a:r>
            <a:endParaRPr lang="zh-CN" altLang="en-US"/>
          </a:p>
        </p:txBody>
      </p:sp>
      <p:sp>
        <p:nvSpPr>
          <p:cNvPr id="1050262"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50264"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音乐风格：采用中国风具有浓厚的民族特色</a:t>
            </a:r>
            <a:endParaRPr lang="zh-CN" altLang="en-US" sz="2000" spc="150">
              <a:solidFill>
                <a:schemeClr val="tx1">
                  <a:lumMod val="75000"/>
                  <a:lumOff val="25000"/>
                </a:schemeClr>
              </a:solidFill>
              <a:latin typeface="+mn-ea"/>
              <a:sym typeface="+mn-ea"/>
            </a:endParaRPr>
          </a:p>
        </p:txBody>
      </p:sp>
      <p:sp>
        <p:nvSpPr>
          <p:cNvPr id="1050266"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50268"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50270"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旋律：优美动听富有感染力</a:t>
            </a:r>
            <a:endParaRPr lang="zh-CN" altLang="en-US" sz="2000" spc="150">
              <a:solidFill>
                <a:schemeClr val="tx1">
                  <a:lumMod val="75000"/>
                  <a:lumOff val="25000"/>
                </a:schemeClr>
              </a:solidFill>
              <a:latin typeface="+mn-ea"/>
              <a:sym typeface="+mn-ea"/>
            </a:endParaRPr>
          </a:p>
        </p:txBody>
      </p:sp>
      <p:sp>
        <p:nvSpPr>
          <p:cNvPr id="1050272"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50274"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50276"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歌词：富有诗意表达对爱情的赞美和向往</a:t>
            </a:r>
            <a:endParaRPr lang="zh-CN" altLang="en-US" sz="2000" spc="150">
              <a:solidFill>
                <a:schemeClr val="tx1">
                  <a:lumMod val="75000"/>
                  <a:lumOff val="25000"/>
                </a:schemeClr>
              </a:solidFill>
              <a:latin typeface="+mn-ea"/>
              <a:sym typeface="+mn-ea"/>
            </a:endParaRPr>
          </a:p>
        </p:txBody>
      </p:sp>
      <p:sp>
        <p:nvSpPr>
          <p:cNvPr id="1050278"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50280"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50282"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情感表达：通过音乐传达出对爱情的美好向往和追求以及对生活的热爱和珍惜。</a:t>
            </a:r>
            <a:endParaRPr lang="zh-CN" altLang="en-US" sz="2000" spc="150">
              <a:solidFill>
                <a:schemeClr val="tx1">
                  <a:lumMod val="75000"/>
                  <a:lumOff val="25000"/>
                </a:schemeClr>
              </a:solidFill>
              <a:latin typeface="+mn-ea"/>
              <a:sym typeface="+mn-ea"/>
            </a:endParaRPr>
          </a:p>
        </p:txBody>
      </p:sp>
      <p:sp>
        <p:nvSpPr>
          <p:cNvPr id="1050284"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https://d.book118.com/488113133037006032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1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 添加章节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一章"/>
  <p:tag name="KSO_WM_UNIT_TYPE" val="e"/>
  <p:tag name="KSO_WM_UNIT_VALUE" val="6"/>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11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观看"/>
  <p:tag name="KSO_WM_UNIT_TYPE" val="a"/>
  <p:tag name="KSO_WM_UNIT_VALUE" val="10"/>
</p:tagLst>
</file>

<file path=ppt/tags/tag11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_0**"/>
  <p:tag name="KSO_WM_UNIT_LAYERLEVEL" val="1"/>
</p:tagLst>
</file>

<file path=ppt/tags/tag133.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99"/>
  <p:tag name="KSO_WM_TEMPLATE_MASTER_TYPE" val="0"/>
  <p:tag name="KSO_WM_TEMPLATE_SUBCATEGORY" val="29"/>
  <p:tag name="KSO_WM_TEMPLATE_THUMBS_INDEX" val="1、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CONTENT_GROUP_TYPE" val="contentchip"/>
  <p:tag name="KSO_WM_UNIT_DIAGRAM_ISNUMVISUAL" val="0"/>
  <p:tag name="KSO_WM_UNIT_DIAGRAM_ISREFERUNIT" val="0"/>
  <p:tag name="KSO_WM_UNIT_HIGHLIGHT" val="0"/>
  <p:tag name="KSO_WM_UNIT_ID" val="custom20230299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CONTENT_GROUP_TYPE" val="contentchip"/>
  <p:tag name="KSO_WM_UNIT_DIAGRAM_ISNUMVISUAL" val="0"/>
  <p:tag name="KSO_WM_UNIT_DIAGRAM_ISREFERUNIT" val="0"/>
  <p:tag name="KSO_WM_UNIT_HIGHLIGHT" val="0"/>
  <p:tag name="KSO_WM_UNIT_ID" val="custom20230299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1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CONTENT_GROUP_TYPE" val="contentchip"/>
  <p:tag name="KSO_WM_UNIT_DIAGRAM_ISNUMVISUAL" val="0"/>
  <p:tag name="KSO_WM_UNIT_DIAGRAM_ISREFERUNIT" val="0"/>
  <p:tag name="KSO_WM_UNIT_HIGHLIGHT" val="0"/>
  <p:tag name="KSO_WM_UNIT_ID" val="custom20230299_1*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137.xml><?xml version="1.0" encoding="utf-8"?>
<p:tagLst xmlns:p="http://schemas.openxmlformats.org/presentationml/2006/main">
  <p:tag name="KSO_WM_BEAUTIFY_FLAG" val="#wm#"/>
  <p:tag name="KSO_WM_SLIDE_CONTENT_AREA" val="{&quot;left&quot;:&quot;53.45&quot;,&quot;top&quot;:&quot;78.5&quot;,&quot;width&quot;:&quot;491.25&quot;,&quot;height&quot;:&quot;349.3&quot;}"/>
  <p:tag name="KSO_WM_SLIDE_ID" val="custom20230299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9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2_2"/>
  <p:tag name="KSO_WM_UNIT_INDEX" val="1_2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1_2"/>
  <p:tag name="KSO_WM_UNIT_INDEX" val="1_1_2"/>
  <p:tag name="KSO_WM_UNIT_LAYERLEVEL" val="1_1_1"/>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a*1_1_1"/>
  <p:tag name="KSO_WM_UNIT_INDEX" val="1_1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3_2"/>
  <p:tag name="KSO_WM_UNIT_INDEX" val="1_3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2_1"/>
  <p:tag name="KSO_WM_UNIT_INDEX" val="1_2_1"/>
  <p:tag name="KSO_WM_UNIT_LAYERLEVEL" val="1_1_1"/>
  <p:tag name="KSO_WM_UNIT_SUBTYPE" val="d"/>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a*1_2_1"/>
  <p:tag name="KSO_WM_UNIT_INDEX" val="1_2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4_2"/>
  <p:tag name="KSO_WM_UNIT_INDEX" val="1_4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3_1"/>
  <p:tag name="KSO_WM_UNIT_INDEX" val="1_3_1"/>
  <p:tag name="KSO_WM_UNIT_LAYERLEVEL" val="1_1_1"/>
  <p:tag name="KSO_WM_UNIT_SUBTYPE" val="d"/>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a*1_3_1"/>
  <p:tag name="KSO_WM_UNIT_INDEX" val="1_3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5_2"/>
  <p:tag name="KSO_WM_UNIT_INDEX" val="1_5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4_1"/>
  <p:tag name="KSO_WM_UNIT_INDEX" val="1_4_1"/>
  <p:tag name="KSO_WM_UNIT_LAYERLEVEL" val="1_1_1"/>
  <p:tag name="KSO_WM_UNIT_SUBTYPE" val="d"/>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a*1_4_1"/>
  <p:tag name="KSO_WM_UNIT_INDEX" val="1_4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6_2"/>
  <p:tag name="KSO_WM_UNIT_INDEX" val="1_6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5_1"/>
  <p:tag name="KSO_WM_UNIT_INDEX" val="1_5_1"/>
  <p:tag name="KSO_WM_UNIT_LAYERLEVEL" val="1_1_1"/>
  <p:tag name="KSO_WM_UNIT_SUBTYPE" val="d"/>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a*1_5_1"/>
  <p:tag name="KSO_WM_UNIT_INDEX" val="1_5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6_1"/>
  <p:tag name="KSO_WM_UNIT_INDEX" val="1_6_1"/>
  <p:tag name="KSO_WM_UNIT_LAYERLEVEL" val="1_1_1"/>
  <p:tag name="KSO_WM_UNIT_SUBTYPE" val="d"/>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a*1_6_1"/>
  <p:tag name="KSO_WM_UNIT_INDEX" val="1_6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56.xml><?xml version="1.0" encoding="utf-8"?>
<p:tagLst xmlns:p="http://schemas.openxmlformats.org/presentationml/2006/main">
  <p:tag name="KSO_WM_BEAUTIFY_FLAG" val="#wm#"/>
  <p:tag name="KSO_WM_DIAGRAM_GROUP_CODE" val="l1-1"/>
  <p:tag name="KSO_WM_SLIDE_DIAGTYPE" val="l"/>
  <p:tag name="KSO_WM_SLIDE_ID" val="custom20230299_6"/>
  <p:tag name="KSO_WM_SLIDE_INDEX" val="6"/>
  <p:tag name="KSO_WM_SLIDE_ITEM_CNT" val="6"/>
  <p:tag name="KSO_WM_SLIDE_LAYOUT" val="a_l"/>
  <p:tag name="KSO_WM_SLIDE_LAYOUT_CNT" val="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99"/>
  <p:tag name="KSO_WM_TEMPLATE_MASTER_TYPE" val="0"/>
  <p:tag name="KSO_WM_TEMPLATE_SUBCATEGORY" val="29"/>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CONTENT_GROUP_TYPE" val="contentchip"/>
  <p:tag name="KSO_WM_UNIT_DIAGRAM_ISNUMVISUAL" val="0"/>
  <p:tag name="KSO_WM_UNIT_DIAGRAM_ISREFERUNIT" val="0"/>
  <p:tag name="KSO_WM_UNIT_HIGHLIGHT" val="0"/>
  <p:tag name="KSO_WM_UNIT_ID" val="custom20230299_7*a*1"/>
  <p:tag name="KSO_WM_UNIT_INDEX" val="1"/>
  <p:tag name="KSO_WM_UNIT_ISCONTENTSTITLE" val="0"/>
  <p:tag name="KSO_WM_UNIT_ISNUMDGMTITLE" val="0"/>
  <p:tag name="KSO_WM_UNIT_LAYERLEVEL" val="1"/>
  <p:tag name="KSO_WM_UNIT_NOCLEAR" val="0"/>
  <p:tag name="KSO_WM_UNIT_PRESET_TEXT" val="单击此处 添加章节标题"/>
  <p:tag name="KSO_WM_UNIT_TYPE" val="a"/>
  <p:tag name="KSO_WM_UNIT_VALUE" val="10"/>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1"/>
  <p:tag name="KSO_WM_UNIT_CONTENT_GROUP_TYPE" val="contentchip"/>
  <p:tag name="KSO_WM_UNIT_DIAGRAM_ISNUMVISUAL" val="0"/>
  <p:tag name="KSO_WM_UNIT_DIAGRAM_ISREFERUNIT" val="0"/>
  <p:tag name="KSO_WM_UNIT_HIGHLIGHT" val="0"/>
  <p:tag name="KSO_WM_UNIT_ID" val="custom20230299_7*e*1"/>
  <p:tag name="KSO_WM_UNIT_INDEX" val="1"/>
  <p:tag name="KSO_WM_UNIT_LAYERLEVEL" val="1"/>
  <p:tag name="KSO_WM_UNIT_NOCLEAR" val="0"/>
  <p:tag name="KSO_WM_UNIT_PRESET_TEXT" val="第一章"/>
  <p:tag name="KSO_WM_UNIT_TYPE" val="e"/>
  <p:tag name="KSO_WM_UNIT_VALUE" val="6"/>
</p:tagLst>
</file>

<file path=ppt/tags/tag159.xml><?xml version="1.0" encoding="utf-8"?>
<p:tagLst xmlns:p="http://schemas.openxmlformats.org/presentationml/2006/main">
  <p:tag name="KSO_WM_BEAUTIFY_FLAG" val="#wm#"/>
  <p:tag name="KSO_WM_SLIDE_CONTENT_AREA" val="{&quot;left&quot;:&quot;71.45&quot;,&quot;top&quot;:&quot;89.15&quot;,&quot;width&quot;:&quot;474.2&quot;,&quot;height&quot;:&quot;350.65&quot;}"/>
  <p:tag name="KSO_WM_SLIDE_ID" val="custom20230299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99"/>
  <p:tag name="KSO_WM_TEMPLATE_MASTER_TYPE" val="0"/>
  <p:tag name="KSO_WM_TEMPLATE_SUBCATEGORY" val="29"/>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CONTENT_GROUP_TYPE" val="contentchip"/>
  <p:tag name="KSO_WM_UNIT_DIAGRAM_ISNUMVISUAL" val="0"/>
  <p:tag name="KSO_WM_UNIT_DIAGRAM_ISREFERUNIT" val="0"/>
  <p:tag name="KSO_WM_UNIT_HIGHLIGHT" val="0"/>
  <p:tag name="KSO_WM_UNIT_ID" val="custom20230299_7*a*1"/>
  <p:tag name="KSO_WM_UNIT_INDEX" val="1"/>
  <p:tag name="KSO_WM_UNIT_ISCONTENTSTITLE" val="0"/>
  <p:tag name="KSO_WM_UNIT_ISNUMDGMTITLE" val="0"/>
  <p:tag name="KSO_WM_UNIT_LAYERLEVEL" val="1"/>
  <p:tag name="KSO_WM_UNIT_NOCLEAR" val="0"/>
  <p:tag name="KSO_WM_UNIT_PRESET_TEXT" val="单击此处 添加章节标题"/>
  <p:tag name="KSO_WM_UNIT_TYPE" val="a"/>
  <p:tag name="KSO_WM_UNIT_VALUE" val="10"/>
</p:tagLst>
</file>

<file path=ppt/tags/tag161.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1"/>
  <p:tag name="KSO_WM_UNIT_CONTENT_GROUP_TYPE" val="contentchip"/>
  <p:tag name="KSO_WM_UNIT_DIAGRAM_ISNUMVISUAL" val="0"/>
  <p:tag name="KSO_WM_UNIT_DIAGRAM_ISREFERUNIT" val="0"/>
  <p:tag name="KSO_WM_UNIT_HIGHLIGHT" val="0"/>
  <p:tag name="KSO_WM_UNIT_ID" val="custom20230299_7*e*1"/>
  <p:tag name="KSO_WM_UNIT_INDEX" val="1"/>
  <p:tag name="KSO_WM_UNIT_LAYERLEVEL" val="1"/>
  <p:tag name="KSO_WM_UNIT_NOCLEAR" val="0"/>
  <p:tag name="KSO_WM_UNIT_PRESET_TEXT" val="第二章"/>
  <p:tag name="KSO_WM_UNIT_TYPE" val="e"/>
  <p:tag name="KSO_WM_UNIT_VALUE" val="6"/>
</p:tagLst>
</file>

<file path=ppt/tags/tag162.xml><?xml version="1.0" encoding="utf-8"?>
<p:tagLst xmlns:p="http://schemas.openxmlformats.org/presentationml/2006/main">
  <p:tag name="KSO_WM_BEAUTIFY_FLAG" val="#wm#"/>
  <p:tag name="KSO_WM_SLIDE_CONTENT_AREA" val="{&quot;left&quot;:&quot;71.45&quot;,&quot;top&quot;:&quot;89.15&quot;,&quot;width&quot;:&quot;474.2&quot;,&quot;height&quot;:&quot;350.65&quot;}"/>
  <p:tag name="KSO_WM_SLIDE_ID" val="custom20230299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99"/>
  <p:tag name="KSO_WM_TEMPLATE_MASTER_TYPE" val="0"/>
  <p:tag name="KSO_WM_TEMPLATE_SUBCATEGORY" val="29"/>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1"/>
  <p:tag name="KSO_WM_UNIT_INDEX" val="1_1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2"/>
  <p:tag name="KSO_WM_UNIT_INDEX" val="1_1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1"/>
  <p:tag name="KSO_WM_UNIT_INDEX" val="1_2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2"/>
  <p:tag name="KSO_WM_UNIT_INDEX" val="1_2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1"/>
  <p:tag name="KSO_WM_UNIT_INDEX" val="1_3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2"/>
  <p:tag name="KSO_WM_UNIT_INDEX" val="1_3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1"/>
  <p:tag name="KSO_WM_UNIT_INDEX" val="1_4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2"/>
  <p:tag name="KSO_WM_UNIT_INDEX" val="1_4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1"/>
  <p:tag name="KSO_WM_UNIT_INDEX" val="1_5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2"/>
  <p:tag name="KSO_WM_UNIT_INDEX" val="1_5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10,&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1"/>
  <p:tag name="KSO_WM_UNIT_INDEX" val="1_6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2"/>
  <p:tag name="KSO_WM_UNIT_INDEX" val="1_6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2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2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CONTENT_GROUP_TYPE" val="contentchip"/>
  <p:tag name="KSO_WM_UNIT_DIAGRAM_ISNUMVISUAL" val="0"/>
  <p:tag name="KSO_WM_UNIT_DIAGRAM_ISREFERUNIT" val="0"/>
  <p:tag name="KSO_WM_UNIT_HIGHLIGHT" val="0"/>
  <p:tag name="KSO_WM_UNIT_ID" val="custom20230299_7*a*1"/>
  <p:tag name="KSO_WM_UNIT_INDEX" val="1"/>
  <p:tag name="KSO_WM_UNIT_ISCONTENTSTITLE" val="0"/>
  <p:tag name="KSO_WM_UNIT_ISNUMDGMTITLE" val="0"/>
  <p:tag name="KSO_WM_UNIT_LAYERLEVEL" val="1"/>
  <p:tag name="KSO_WM_UNIT_NOCLEAR" val="0"/>
  <p:tag name="KSO_WM_UNIT_PRESET_TEXT" val="单击此处 添加章节标题"/>
  <p:tag name="KSO_WM_UNIT_TYPE" val="a"/>
  <p:tag name="KSO_WM_UNIT_VALUE" val="10"/>
</p:tagLst>
</file>

<file path=ppt/tags/tag251.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1"/>
  <p:tag name="KSO_WM_UNIT_CONTENT_GROUP_TYPE" val="contentchip"/>
  <p:tag name="KSO_WM_UNIT_DIAGRAM_ISNUMVISUAL" val="0"/>
  <p:tag name="KSO_WM_UNIT_DIAGRAM_ISREFERUNIT" val="0"/>
  <p:tag name="KSO_WM_UNIT_HIGHLIGHT" val="0"/>
  <p:tag name="KSO_WM_UNIT_ID" val="custom20230299_7*e*1"/>
  <p:tag name="KSO_WM_UNIT_INDEX" val="1"/>
  <p:tag name="KSO_WM_UNIT_LAYERLEVEL" val="1"/>
  <p:tag name="KSO_WM_UNIT_NOCLEAR" val="0"/>
  <p:tag name="KSO_WM_UNIT_PRESET_TEXT" val="第三章"/>
  <p:tag name="KSO_WM_UNIT_TYPE" val="e"/>
  <p:tag name="KSO_WM_UNIT_VALUE" val="6"/>
</p:tagLst>
</file>

<file path=ppt/tags/tag252.xml><?xml version="1.0" encoding="utf-8"?>
<p:tagLst xmlns:p="http://schemas.openxmlformats.org/presentationml/2006/main">
  <p:tag name="KSO_WM_BEAUTIFY_FLAG" val="#wm#"/>
  <p:tag name="KSO_WM_SLIDE_CONTENT_AREA" val="{&quot;left&quot;:&quot;71.45&quot;,&quot;top&quot;:&quot;89.15&quot;,&quot;width&quot;:&quot;474.2&quot;,&quot;height&quot;:&quot;350.65&quot;}"/>
  <p:tag name="KSO_WM_SLIDE_ID" val="custom20230299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99"/>
  <p:tag name="KSO_WM_TEMPLATE_MASTER_TYPE" val="0"/>
  <p:tag name="KSO_WM_TEMPLATE_SUBCATEGORY" val="29"/>
</p:tagLst>
</file>

<file path=ppt/tags/tag2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5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7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7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7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7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8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8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8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9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9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9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3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3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30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3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3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3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3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3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3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3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CONTENT_GROUP_TYPE" val="contentchip"/>
  <p:tag name="KSO_WM_UNIT_DIAGRAM_ISNUMVISUAL" val="0"/>
  <p:tag name="KSO_WM_UNIT_DIAGRAM_ISREFERUNIT" val="0"/>
  <p:tag name="KSO_WM_UNIT_HIGHLIGHT" val="0"/>
  <p:tag name="KSO_WM_UNIT_ID" val="custom20230299_7*a*1"/>
  <p:tag name="KSO_WM_UNIT_INDEX" val="1"/>
  <p:tag name="KSO_WM_UNIT_ISCONTENTSTITLE" val="0"/>
  <p:tag name="KSO_WM_UNIT_ISNUMDGMTITLE" val="0"/>
  <p:tag name="KSO_WM_UNIT_LAYERLEVEL" val="1"/>
  <p:tag name="KSO_WM_UNIT_NOCLEAR" val="0"/>
  <p:tag name="KSO_WM_UNIT_PRESET_TEXT" val="单击此处 添加章节标题"/>
  <p:tag name="KSO_WM_UNIT_TYPE" val="a"/>
  <p:tag name="KSO_WM_UNIT_VALUE" val="1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1"/>
  <p:tag name="KSO_WM_UNIT_CONTENT_GROUP_TYPE" val="contentchip"/>
  <p:tag name="KSO_WM_UNIT_DIAGRAM_ISNUMVISUAL" val="0"/>
  <p:tag name="KSO_WM_UNIT_DIAGRAM_ISREFERUNIT" val="0"/>
  <p:tag name="KSO_WM_UNIT_HIGHLIGHT" val="0"/>
  <p:tag name="KSO_WM_UNIT_ID" val="custom20230299_7*e*1"/>
  <p:tag name="KSO_WM_UNIT_INDEX" val="1"/>
  <p:tag name="KSO_WM_UNIT_LAYERLEVEL" val="1"/>
  <p:tag name="KSO_WM_UNIT_NOCLEAR" val="0"/>
  <p:tag name="KSO_WM_UNIT_PRESET_TEXT" val="第四章"/>
  <p:tag name="KSO_WM_UNIT_TYPE" val="e"/>
  <p:tag name="KSO_WM_UNIT_VALUE" val="6"/>
</p:tagLst>
</file>

<file path=ppt/tags/tag312.xml><?xml version="1.0" encoding="utf-8"?>
<p:tagLst xmlns:p="http://schemas.openxmlformats.org/presentationml/2006/main">
  <p:tag name="KSO_WM_BEAUTIFY_FLAG" val="#wm#"/>
  <p:tag name="KSO_WM_SLIDE_CONTENT_AREA" val="{&quot;left&quot;:&quot;71.45&quot;,&quot;top&quot;:&quot;89.15&quot;,&quot;width&quot;:&quot;474.2&quot;,&quot;height&quot;:&quot;350.65&quot;}"/>
  <p:tag name="KSO_WM_SLIDE_ID" val="custom20230299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99"/>
  <p:tag name="KSO_WM_TEMPLATE_MASTER_TYPE" val="0"/>
  <p:tag name="KSO_WM_TEMPLATE_SUBCATEGORY" val="29"/>
</p:tagLst>
</file>

<file path=ppt/tags/tag3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3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3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3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3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31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3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3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3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32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3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32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3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3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3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3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3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3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33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3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33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33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33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33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33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3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3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3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3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3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34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3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3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35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3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3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35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3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35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3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3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35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3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36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3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36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36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36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36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36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3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3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37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3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7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37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3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7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38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3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8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38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9">
      <a:dk1>
        <a:srgbClr val="000000"/>
      </a:dk1>
      <a:lt1>
        <a:srgbClr val="FFFFFF"/>
      </a:lt1>
      <a:dk2>
        <a:srgbClr val="321E19"/>
      </a:dk2>
      <a:lt2>
        <a:srgbClr val="FEFBF7"/>
      </a:lt2>
      <a:accent1>
        <a:srgbClr val="643D33"/>
      </a:accent1>
      <a:accent2>
        <a:srgbClr val="826157"/>
      </a:accent2>
      <a:accent3>
        <a:srgbClr val="90592E"/>
      </a:accent3>
      <a:accent4>
        <a:srgbClr val="D28426"/>
      </a:accent4>
      <a:accent5>
        <a:srgbClr val="336445"/>
      </a:accent5>
      <a:accent6>
        <a:srgbClr val="8F1F1F"/>
      </a:accent6>
      <a:hlink>
        <a:srgbClr val="0563C1"/>
      </a:hlink>
      <a:folHlink>
        <a:srgbClr val="954D72"/>
      </a:folHlink>
    </a:clrScheme>
    <a:fontScheme name="自定义 52">
      <a:majorFont>
        <a:latin typeface="汉仪古隶简"/>
        <a:ea typeface="汉仪古隶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18</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18</vt:i4>
      </vt:variant>
    </vt:vector>
  </HeadingPairs>
  <TitlesOfParts>
    <vt:vector baseType="lpstr" size="27">
      <vt:lpstr>Arial</vt:lpstr>
      <vt:lpstr>Calibri</vt:lpstr>
      <vt:lpstr>汉仪古隶简</vt:lpstr>
      <vt:lpstr>MiSans Normal</vt:lpstr>
      <vt:lpstr>Wingdings</vt:lpstr>
      <vt:lpstr>微软雅黑</vt:lpstr>
      <vt:lpstr>Calibri Light</vt:lpstr>
      <vt:lpstr>宋体</vt:lpstr>
      <vt:lpstr>Office Theme</vt:lpstr>
      <vt:lpstr>康美之恋广告鉴赏</vt:lpstr>
      <vt:lpstr>目录</vt:lpstr>
      <vt:lpstr>单击此处
添加章节标题</vt:lpstr>
      <vt:lpstr>康美之恋广告概述</vt:lpstr>
      <vt:lpstr>广告背景</vt:lpstr>
      <vt:lpstr>广告创意</vt:lpstr>
      <vt:lpstr>广告目的</vt:lpstr>
      <vt:lpstr>广告效果</vt:lpstr>
      <vt:lpstr>康美之恋广告的视觉元素</vt:lpstr>
      <vt:lpstr>色彩运用</vt:lpstr>
      <vt:lpstr>画面构图</vt:lpstr>
      <vt:lpstr>人物形象</vt:lpstr>
      <vt:lpstr>场景设计</vt:lpstr>
      <vt:lpstr>康美之恋广告的音乐元素</vt:lpstr>
      <vt:lpstr>音乐风格</vt:lpstr>
      <vt:lpstr>音乐与画面的结合</vt:lpstr>
      <vt:lpstr>音乐对情感的表达</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2024-09-09T15:28:52.535</cp:lastPrinted>
  <dcterms:created xsi:type="dcterms:W3CDTF">2024-09-09T07:28:52Z</dcterms:created>
  <dcterms:modified xsi:type="dcterms:W3CDTF">2024-09-09T07:28:55Z</dcterms:modified>
</cp:coreProperties>
</file>