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665D7-B655-429C-BABC-1CF82BE25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60AFC-8072-4CA8-8E39-72D855A3C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4BAE8-546C-493A-8796-FAFC033F8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EF062F-2F64-4660-92A5-331CBEBCE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A8D028-923F-4DA4-BBA1-CAE69725E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BF9FD7-C728-47D5-B79A-348612F5B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30EE55-4CF0-4B20-9098-9145FB5E8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1E6761-8304-402A-866D-C9D38114B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00F016-0F12-46CB-A672-F53E91D7B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A6B45-CA86-431A-BA66-C85A0B19A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F7E18-0D2B-49E4-8070-A14DEABD9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1400200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2024年常信知识讲座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常信知识概述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常信知识核心内容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常信知识在生活中的应用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常信知识的未来展望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91" r="1649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人工智能与未来科技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探讨人工智能和未来科技的发展趋势、应用场景和影响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涵盖人工智能、机器学习、大数据、云计算、物联网等领域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讲座背景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随着科技的快速发展，人工智能和未来科技成为社会关注的热点话题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学术界在人工智能和未来科技领域的研究不断深入，取得了一系列重要成果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人们对于新技术的接受程度和认知方式也在不断变化，需要更多的交流和探讨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学术背景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常信知识概述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常信的定义与特点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常信是一种基于常识和信任的知识，具有普遍性、可靠性、可验证性和可重复性等特点。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常信是指那些基于普遍认可的常识和信任的知识，它具有普遍性、可靠性、可验证性和可重复性等特征。常信知识是人类社会中广泛传播和应用的，是人们日常生活中不可或缺的一部分。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常信在人类社会中具有重要意义，是人们认识世界、解决问题的基础，也是科学研究和工程实践的重要支撑。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常信知识是人类认识世界、解决问题的基础，是科学研究和工程实践的重要支撑。通过常信知识，人们可以对事物进行合理的推断、预测和评估，为人类社会的发展提供有力支持。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常信的重要性与应用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常信知识随着人类社会的不断发展而演变，未来将更加注重跨学科、跨领域的交叉融合和创新发展。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信知识伴随着人类社会的不断发展而演变，其历史悠久，可以追溯到古代。随着时代的进步，常信知识也不断得到更新和完善。未来，随着各学科领域的交叉融合和创新发展，常信知识将更加注重跨学科、跨领域的合作与交流，为人类社会的进步提供更加全面和深入的支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常信的历史与发展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常信知识核心内容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  <a:headEnd type="none"/>
            <a:tailEnd type="none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  <a:headEnd type="none"/>
              <a:tailEnd type="none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  <a:headEnd type="none"/>
              <a:tailEnd type="none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  <a:headEnd type="none"/>
              <a:tailEnd type="none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常信理论体系概述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常信理论体系是关于常信概念、原理、原则和方法的知识体系，是常信知识的基础和核心。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常信概念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常信概念是常信理论体系的基本构成要素，包括常信元、常信因、常信缘、常信果等。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常信原理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常信原理是常信理论体系的基本原理，包括常信平衡原理、常信演化原理等。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常信原则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常信原则是常信理论体系的基本原则，包括常信客观性原则、常信系统性原则等。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常信方法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常信方法是指运用常信理论解决实际问题的具体方法和技术。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常信理论体系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常信实践方法概述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常信观察法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常信实验法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常信模拟法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常信案例分析法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常信实践方法是指将常信理论应用于实践的具体方法和技巧。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通过观察和记录事物的现象和变化，分析其内在规律和机制。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通过实验设计和操作，探究事物之间的因果关系和相互作用机制。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通过建立模型和模拟实验，预测和评估事物的发展趋势和影响。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通过对具体案例的分析和研究，总结经验和教训，指导实践。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常信实践方法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https://d.book118.com/488114002004006030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2024-09-06T04:01:33.886</cp:lastPrinted>
  <dcterms:created xsi:type="dcterms:W3CDTF">2024-09-05T20:01:33Z</dcterms:created>
  <dcterms:modified xsi:type="dcterms:W3CDTF">2024-09-05T20:01:35Z</dcterms:modified>
</cp:coreProperties>
</file>